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88" r:id="rId3"/>
  </p:sldMasterIdLst>
  <p:notesMasterIdLst>
    <p:notesMasterId r:id="rId30"/>
  </p:notesMasterIdLst>
  <p:sldIdLst>
    <p:sldId id="256" r:id="rId4"/>
    <p:sldId id="257" r:id="rId5"/>
    <p:sldId id="258" r:id="rId6"/>
    <p:sldId id="259" r:id="rId7"/>
    <p:sldId id="260" r:id="rId8"/>
    <p:sldId id="261" r:id="rId9"/>
    <p:sldId id="262" r:id="rId10"/>
    <p:sldId id="263" r:id="rId11"/>
    <p:sldId id="282" r:id="rId12"/>
    <p:sldId id="283" r:id="rId13"/>
    <p:sldId id="284" r:id="rId14"/>
    <p:sldId id="285" r:id="rId15"/>
    <p:sldId id="268" r:id="rId16"/>
    <p:sldId id="286"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3268"/>
    <a:srgbClr val="0021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52C915-F3F3-1E73-5E24-66608F6998F2}" v="7" dt="2023-06-28T16:52:26.934"/>
    <p1510:client id="{FA85166A-9934-0C44-A36E-0A2CD0EF7264}" v="24" dt="2023-03-10T19:11:16.093"/>
  </p1510:revLst>
</p1510:revInfo>
</file>

<file path=ppt/tableStyles.xml><?xml version="1.0" encoding="utf-8"?>
<a:tblStyleLst xmlns:a="http://schemas.openxmlformats.org/drawingml/2006/main" def="{2487C8C2-4C4A-4489-904F-A81F9D91692D}">
  <a:tblStyle styleId="{2487C8C2-4C4A-4489-904F-A81F9D91692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8"/>
    <p:restoredTop sz="81905"/>
  </p:normalViewPr>
  <p:slideViewPr>
    <p:cSldViewPr snapToGrid="0">
      <p:cViewPr varScale="1">
        <p:scale>
          <a:sx n="132" d="100"/>
          <a:sy n="132" d="100"/>
        </p:scale>
        <p:origin x="1256"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wellbeing.ubc.ca"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ww.wellbeing.ubc.ca/AWT"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wellbeing.ubc.ca"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pl.ubc.ca/browse/orientation-and-onboarding/courses/wpl-oo-ilpl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wellbeing.ubc.ca"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03400c99b1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103400c99b1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b="1" dirty="0">
                <a:solidFill>
                  <a:schemeClr val="dk1"/>
                </a:solidFill>
              </a:rPr>
              <a:t>Notes to facilitator:</a:t>
            </a:r>
            <a:r>
              <a:rPr lang="en" dirty="0">
                <a:solidFill>
                  <a:schemeClr val="dk1"/>
                </a:solidFill>
              </a:rPr>
              <a:t> </a:t>
            </a:r>
            <a:r>
              <a:rPr lang="en" dirty="0">
                <a:highlight>
                  <a:srgbClr val="FFFFFF"/>
                </a:highlight>
              </a:rPr>
              <a:t>Welcome to the slide deck to support use of the Activate Wellbeing Toolkit! For background of the Activate Wellbeing Toolkit, please go to: </a:t>
            </a:r>
            <a:r>
              <a:rPr lang="en" u="sng" dirty="0">
                <a:solidFill>
                  <a:schemeClr val="hlink"/>
                </a:solidFill>
                <a:highlight>
                  <a:srgbClr val="FFFFFF"/>
                </a:highlight>
                <a:hlinkClick r:id="rId3"/>
              </a:rPr>
              <a:t>www.wellbeing.ubc.ca</a:t>
            </a:r>
            <a:r>
              <a:rPr lang="en" dirty="0">
                <a:highlight>
                  <a:srgbClr val="FFFFFF"/>
                </a:highlight>
              </a:rPr>
              <a:t> </a:t>
            </a:r>
            <a:endParaRPr>
              <a:highlight>
                <a:srgbClr val="FFFFFF"/>
              </a:highlight>
            </a:endParaRPr>
          </a:p>
          <a:p>
            <a:pPr marL="0" indent="0">
              <a:buNone/>
            </a:pPr>
            <a:r>
              <a:rPr lang="en" dirty="0">
                <a:highlight>
                  <a:srgbClr val="FFFFFF"/>
                </a:highlight>
              </a:rPr>
              <a:t> </a:t>
            </a:r>
            <a:endParaRPr>
              <a:highlight>
                <a:srgbClr val="FFFFFF"/>
              </a:highlight>
            </a:endParaRPr>
          </a:p>
          <a:p>
            <a:pPr marL="0" lvl="0" indent="0" algn="l" rtl="0">
              <a:spcBef>
                <a:spcPts val="0"/>
              </a:spcBef>
              <a:spcAft>
                <a:spcPts val="0"/>
              </a:spcAft>
              <a:buNone/>
            </a:pPr>
            <a:r>
              <a:rPr lang="en" dirty="0">
                <a:highlight>
                  <a:srgbClr val="FFFFFF"/>
                </a:highlight>
              </a:rPr>
              <a:t>Please download a copy of this slide deck and customize it as you see fit for your unit’s unique context. </a:t>
            </a:r>
            <a:r>
              <a:rPr lang="en" dirty="0">
                <a:solidFill>
                  <a:schemeClr val="dk1"/>
                </a:solidFill>
                <a:highlight>
                  <a:schemeClr val="lt1"/>
                </a:highlight>
              </a:rPr>
              <a:t>The </a:t>
            </a:r>
            <a:r>
              <a:rPr lang="en" dirty="0">
                <a:solidFill>
                  <a:schemeClr val="dk1"/>
                </a:solidFill>
                <a:highlight>
                  <a:srgbClr val="FFF2CC"/>
                </a:highlight>
              </a:rPr>
              <a:t>yellow highlights</a:t>
            </a:r>
            <a:r>
              <a:rPr lang="en" dirty="0">
                <a:solidFill>
                  <a:schemeClr val="dk1"/>
                </a:solidFill>
                <a:highlight>
                  <a:schemeClr val="lt1"/>
                </a:highlight>
              </a:rPr>
              <a:t> reflect content that you will customize.</a:t>
            </a:r>
            <a:endParaRPr dirty="0">
              <a:highlight>
                <a:schemeClr val="lt1"/>
              </a:highlight>
            </a:endParaRPr>
          </a:p>
          <a:p>
            <a:pPr marL="0" lvl="0" indent="0" algn="l" rtl="0">
              <a:spcBef>
                <a:spcPts val="0"/>
              </a:spcBef>
              <a:spcAft>
                <a:spcPts val="0"/>
              </a:spcAft>
              <a:buNone/>
            </a:pPr>
            <a:endParaRPr>
              <a:highlight>
                <a:srgbClr val="FFFFFF"/>
              </a:highlight>
            </a:endParaRPr>
          </a:p>
          <a:p>
            <a:pPr marL="0" indent="0">
              <a:buNone/>
            </a:pPr>
            <a:r>
              <a:rPr lang="en" dirty="0">
                <a:highlight>
                  <a:srgbClr val="FFFFFF"/>
                </a:highlight>
              </a:rPr>
              <a:t>Download the </a:t>
            </a:r>
            <a:r>
              <a:rPr lang="en" i="1" dirty="0">
                <a:highlight>
                  <a:srgbClr val="FFFFFF"/>
                </a:highlight>
              </a:rPr>
              <a:t>Preparing for Success Guide and Facilitators Handbook </a:t>
            </a:r>
            <a:r>
              <a:rPr lang="en" dirty="0">
                <a:highlight>
                  <a:srgbClr val="FFFFFF"/>
                </a:highlight>
              </a:rPr>
              <a:t>from </a:t>
            </a:r>
            <a:r>
              <a:rPr lang="en" u="sng" dirty="0">
                <a:solidFill>
                  <a:schemeClr val="hlink"/>
                </a:solidFill>
                <a:highlight>
                  <a:srgbClr val="FFFFFF"/>
                </a:highlight>
                <a:hlinkClick r:id="rId4"/>
              </a:rPr>
              <a:t>www.wellbeing.ubc.ca/AWT</a:t>
            </a:r>
            <a:r>
              <a:rPr lang="en" dirty="0">
                <a:highlight>
                  <a:srgbClr val="FFFFFF"/>
                </a:highlight>
              </a:rPr>
              <a:t> </a:t>
            </a:r>
            <a:endParaRPr>
              <a:highlight>
                <a:srgbClr val="D9D2E9"/>
              </a:highlight>
            </a:endParaRPr>
          </a:p>
          <a:p>
            <a:pPr marL="0" lvl="0" indent="0" algn="l" rtl="0">
              <a:spcBef>
                <a:spcPts val="0"/>
              </a:spcBef>
              <a:spcAft>
                <a:spcPts val="0"/>
              </a:spcAft>
              <a:buNone/>
            </a:pPr>
            <a:endParaRPr>
              <a:highlight>
                <a:srgbClr val="FFFFFF"/>
              </a:highlight>
            </a:endParaRPr>
          </a:p>
          <a:p>
            <a:pPr marL="0" lvl="0" indent="0" algn="l" rtl="0">
              <a:spcBef>
                <a:spcPts val="0"/>
              </a:spcBef>
              <a:spcAft>
                <a:spcPts val="0"/>
              </a:spcAft>
              <a:buNone/>
            </a:pPr>
            <a:r>
              <a:rPr lang="en" sz="1150" dirty="0">
                <a:solidFill>
                  <a:schemeClr val="dk1"/>
                </a:solidFill>
                <a:highlight>
                  <a:srgbClr val="FFFFFF"/>
                </a:highlight>
              </a:rPr>
              <a:t>The Office of Wellbeing Strategy and HR Health, Wellbeing &amp; Benefits teams can provide consultative support to UBC faculty, units, and departments that are planning session(s)/ discussion(s) around the Activating Wellbeing Toolkit. Contact </a:t>
            </a:r>
            <a:r>
              <a:rPr lang="en" sz="1150" dirty="0">
                <a:solidFill>
                  <a:srgbClr val="007296"/>
                </a:solidFill>
                <a:highlight>
                  <a:srgbClr val="FFFFFF"/>
                </a:highlight>
              </a:rPr>
              <a:t>ubc.wellbeing@ubc.ca</a:t>
            </a:r>
            <a:r>
              <a:rPr lang="en" sz="1150" dirty="0">
                <a:solidFill>
                  <a:schemeClr val="dk1"/>
                </a:solidFill>
                <a:highlight>
                  <a:srgbClr val="FFFFFF"/>
                </a:highlight>
              </a:rPr>
              <a:t> with your questions or request and someone from our team will be happy to connect with you.</a:t>
            </a:r>
            <a:endParaRPr dirty="0">
              <a:highlight>
                <a:srgbClr val="FFFFFF"/>
              </a:highligh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CA" b="1" dirty="0">
                <a:solidFill>
                  <a:schemeClr val="dk1"/>
                </a:solidFill>
              </a:rPr>
              <a:t>Note to facilitator:</a:t>
            </a:r>
          </a:p>
          <a:p>
            <a:pPr marL="0" lvl="0" indent="0" algn="l" rtl="0">
              <a:spcBef>
                <a:spcPts val="0"/>
              </a:spcBef>
              <a:spcAft>
                <a:spcPts val="0"/>
              </a:spcAft>
              <a:buClr>
                <a:schemeClr val="dk1"/>
              </a:buClr>
              <a:buSzPts val="1100"/>
              <a:buFont typeface="Arial"/>
              <a:buNone/>
            </a:pPr>
            <a:endParaRPr lang="en-CA" b="1" dirty="0">
              <a:solidFill>
                <a:schemeClr val="dk1"/>
              </a:solidFill>
            </a:endParaRPr>
          </a:p>
          <a:p>
            <a:pPr marL="0" lvl="0" indent="0" algn="l" rtl="0">
              <a:spcBef>
                <a:spcPts val="0"/>
              </a:spcBef>
              <a:spcAft>
                <a:spcPts val="0"/>
              </a:spcAft>
              <a:buClr>
                <a:schemeClr val="dk1"/>
              </a:buClr>
              <a:buSzPts val="1100"/>
              <a:buFont typeface="Arial"/>
              <a:buNone/>
            </a:pPr>
            <a:r>
              <a:rPr lang="en-CA" dirty="0">
                <a:solidFill>
                  <a:schemeClr val="dk1"/>
                </a:solidFill>
              </a:rPr>
              <a:t>For other indicators related to physical activity, mental health, social connectedness, and more, see the Wellbeing Annual Report at </a:t>
            </a:r>
            <a:r>
              <a:rPr lang="en-CA" u="sng" dirty="0">
                <a:solidFill>
                  <a:schemeClr val="hlink"/>
                </a:solidFill>
                <a:hlinkClick r:id="rId3"/>
              </a:rPr>
              <a:t>www.wellbeing.ubc.ca</a:t>
            </a:r>
            <a:endParaRPr lang="en-CA" dirty="0">
              <a:solidFill>
                <a:schemeClr val="dk1"/>
              </a:solidFill>
            </a:endParaRPr>
          </a:p>
          <a:p>
            <a:pPr marL="0" lvl="0" indent="0" algn="l" rtl="0">
              <a:spcBef>
                <a:spcPts val="0"/>
              </a:spcBef>
              <a:spcAft>
                <a:spcPts val="0"/>
              </a:spcAft>
              <a:buClr>
                <a:schemeClr val="dk1"/>
              </a:buClr>
              <a:buSzPts val="1100"/>
              <a:buFont typeface="Arial"/>
              <a:buNone/>
            </a:pPr>
            <a:endParaRPr lang="en-CA" dirty="0">
              <a:solidFill>
                <a:schemeClr val="dk1"/>
              </a:solidFill>
            </a:endParaRPr>
          </a:p>
          <a:p>
            <a:pPr marL="0" lvl="0" indent="0" algn="l" rtl="0">
              <a:spcBef>
                <a:spcPts val="0"/>
              </a:spcBef>
              <a:spcAft>
                <a:spcPts val="0"/>
              </a:spcAft>
              <a:buNone/>
            </a:pPr>
            <a:r>
              <a:rPr lang="en-CA" dirty="0">
                <a:solidFill>
                  <a:schemeClr val="dk1"/>
                </a:solidFill>
              </a:rPr>
              <a:t>And request and include additional information from your HR staff (e.g. WES results, other data)</a:t>
            </a:r>
            <a:endParaRPr lang="en-CA" dirty="0"/>
          </a:p>
        </p:txBody>
      </p:sp>
    </p:spTree>
    <p:extLst>
      <p:ext uri="{BB962C8B-B14F-4D97-AF65-F5344CB8AC3E}">
        <p14:creationId xmlns:p14="http://schemas.microsoft.com/office/powerpoint/2010/main" val="2472231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1022877718f_0_4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1022877718f_0_4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Note to facilitator: </a:t>
            </a:r>
            <a:endParaRPr b="1">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This toolkit will guide your team through five steps. The first 3 steps are activities outlined in PDF worksheets, and the last 2 activities are integrated into this slide deck.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Consider / share your your hopes for the process. For example: Our hope is that in coming together to discuss the above, common concerns, differences of opinion and diverse perspectives will be shared. The nature of these conversations will ultimately support a greater shared understanding of our unit’s strengths and areas of opportunity as it relates to wellbeing and mental health. Note that the</a:t>
            </a:r>
            <a:r>
              <a:rPr lang="en" i="1">
                <a:solidFill>
                  <a:schemeClr val="dk1"/>
                </a:solidFill>
              </a:rPr>
              <a:t> process</a:t>
            </a:r>
            <a:r>
              <a:rPr lang="en">
                <a:solidFill>
                  <a:schemeClr val="dk1"/>
                </a:solidFill>
              </a:rPr>
              <a:t> of discussing and planning for staff and faculty wellbeing is more important than the tool itself.</a:t>
            </a:r>
            <a:endParaRPr>
              <a:solidFill>
                <a:schemeClr val="dk1"/>
              </a:solidFill>
            </a:endParaRPr>
          </a:p>
          <a:p>
            <a:pPr marL="0" lvl="0" indent="0" algn="l" rtl="0">
              <a:spcBef>
                <a:spcPts val="0"/>
              </a:spcBef>
              <a:spcAft>
                <a:spcPts val="0"/>
              </a:spcAft>
              <a:buNone/>
            </a:pPr>
            <a:endParaRPr>
              <a:solidFill>
                <a:schemeClr val="dk1"/>
              </a:solidFill>
              <a:highlight>
                <a:schemeClr val="lt1"/>
              </a:highligh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13575f5faf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13575f5faf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ff664ac0d6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ff664ac0d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1022877718f_0_4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1022877718f_0_4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50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5a3d325dc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15a3d325dc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rgbClr val="0C2344"/>
              </a:solidFill>
            </a:endParaRPr>
          </a:p>
          <a:p>
            <a:pPr marL="0" lvl="0" indent="0" algn="l" rtl="0">
              <a:spcBef>
                <a:spcPts val="500"/>
              </a:spcBef>
              <a:spcAft>
                <a:spcPts val="500"/>
              </a:spcAft>
              <a:buNone/>
            </a:pPr>
            <a:endParaRPr sz="8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1609ab6bc13_0_8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1609ab6bc13_0_8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500"/>
              </a:spcAft>
              <a:buNone/>
            </a:pPr>
            <a:endParaRPr sz="8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ff664ac0d6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ff664ac0d6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30000"/>
              </a:lnSpc>
              <a:spcBef>
                <a:spcPts val="0"/>
              </a:spcBef>
              <a:spcAft>
                <a:spcPts val="0"/>
              </a:spcAft>
              <a:buNone/>
            </a:pPr>
            <a:r>
              <a:rPr lang="en" b="1"/>
              <a:t>Note to facilitator:</a:t>
            </a:r>
            <a:endParaRPr b="1"/>
          </a:p>
          <a:p>
            <a:pPr marL="457200" lvl="0" indent="-298450" algn="l" rtl="0">
              <a:lnSpc>
                <a:spcPct val="130000"/>
              </a:lnSpc>
              <a:spcBef>
                <a:spcPts val="0"/>
              </a:spcBef>
              <a:spcAft>
                <a:spcPts val="0"/>
              </a:spcAft>
              <a:buSzPts val="1100"/>
              <a:buChar char="-"/>
            </a:pPr>
            <a:r>
              <a:rPr lang="en"/>
              <a:t>Choose which closing activities you prefer</a:t>
            </a:r>
            <a:endParaRPr/>
          </a:p>
          <a:p>
            <a:pPr marL="457200" lvl="0" indent="-298450" algn="l" rtl="0">
              <a:lnSpc>
                <a:spcPct val="130000"/>
              </a:lnSpc>
              <a:spcBef>
                <a:spcPts val="0"/>
              </a:spcBef>
              <a:spcAft>
                <a:spcPts val="0"/>
              </a:spcAft>
              <a:buSzPts val="1100"/>
              <a:buChar char="-"/>
            </a:pPr>
            <a:r>
              <a:rPr lang="en"/>
              <a:t>Review slides 22 and 23 to determine how you might review and assess progress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ff664ac0d6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ff664ac0d6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400"/>
              </a:spcBef>
              <a:spcAft>
                <a:spcPts val="0"/>
              </a:spcAft>
              <a:buNone/>
            </a:pPr>
            <a:r>
              <a:rPr lang="en" b="1">
                <a:solidFill>
                  <a:srgbClr val="002040"/>
                </a:solidFill>
              </a:rPr>
              <a:t>Q</a:t>
            </a:r>
            <a:r>
              <a:rPr lang="en">
                <a:solidFill>
                  <a:srgbClr val="002040"/>
                </a:solidFill>
                <a:latin typeface="Arial"/>
                <a:ea typeface="Arial"/>
                <a:cs typeface="Arial"/>
                <a:sym typeface="Arial"/>
              </a:rPr>
              <a:t>uote from Elder Grouse Barnes </a:t>
            </a:r>
            <a:endParaRPr>
              <a:solidFill>
                <a:srgbClr val="002040"/>
              </a:solidFill>
              <a:latin typeface="Arial"/>
              <a:ea typeface="Arial"/>
              <a:cs typeface="Arial"/>
              <a:sym typeface="Arial"/>
            </a:endParaRPr>
          </a:p>
        </p:txBody>
      </p:sp>
      <p:sp>
        <p:nvSpPr>
          <p:cNvPr id="433" name="Google Shape;433;gff664ac0d6_0_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21</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1609ab6bc13_0_4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1609ab6bc13_0_4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highlight>
                  <a:schemeClr val="lt1"/>
                </a:highlight>
              </a:rPr>
              <a:t>Schedule a time for the team to come together again to review progress using these next 2 slides. The timing for this review will depend on when you hope to make progress on your actions. </a:t>
            </a:r>
            <a:endParaRPr>
              <a:solidFill>
                <a:schemeClr val="dk1"/>
              </a:solidFill>
              <a:highlight>
                <a:schemeClr val="lt1"/>
              </a:highlight>
            </a:endParaRPr>
          </a:p>
          <a:p>
            <a:pPr marL="0" lvl="0" indent="0" algn="l" rtl="0">
              <a:spcBef>
                <a:spcPts val="0"/>
              </a:spcBef>
              <a:spcAft>
                <a:spcPts val="0"/>
              </a:spcAft>
              <a:buClr>
                <a:schemeClr val="dk1"/>
              </a:buClr>
              <a:buSzPts val="1100"/>
              <a:buFont typeface="Arial"/>
              <a:buNone/>
            </a:pPr>
            <a:endParaRPr>
              <a:solidFill>
                <a:schemeClr val="dk1"/>
              </a:solidFill>
              <a:highlight>
                <a:schemeClr val="lt1"/>
              </a:highlight>
            </a:endParaRPr>
          </a:p>
          <a:p>
            <a:pPr marL="0" lvl="0" indent="0" algn="l" rtl="0">
              <a:spcBef>
                <a:spcPts val="0"/>
              </a:spcBef>
              <a:spcAft>
                <a:spcPts val="0"/>
              </a:spcAft>
              <a:buNone/>
            </a:pPr>
            <a:r>
              <a:rPr lang="en">
                <a:solidFill>
                  <a:schemeClr val="dk1"/>
                </a:solidFill>
                <a:highlight>
                  <a:schemeClr val="lt1"/>
                </a:highlight>
              </a:rPr>
              <a:t>Once you return at that time, explore</a:t>
            </a:r>
            <a:r>
              <a:rPr lang="en">
                <a:solidFill>
                  <a:schemeClr val="dk1"/>
                </a:solidFill>
              </a:rPr>
              <a:t> the evaluation questions on the following 2 slides together (20-40 minutes). This is the best way to surface and embed learnings along the way. </a:t>
            </a:r>
            <a:endParaRPr>
              <a:solidFill>
                <a:schemeClr val="dk1"/>
              </a:solidFill>
              <a:highlight>
                <a:schemeClr val="lt1"/>
              </a:highlight>
            </a:endParaRPr>
          </a:p>
          <a:p>
            <a:pPr marL="0" lvl="0" indent="0" algn="l" rtl="0">
              <a:spcBef>
                <a:spcPts val="0"/>
              </a:spcBef>
              <a:spcAft>
                <a:spcPts val="0"/>
              </a:spcAft>
              <a:buNone/>
            </a:pPr>
            <a:endParaRPr>
              <a:solidFill>
                <a:schemeClr val="dk1"/>
              </a:solidFill>
              <a:highlight>
                <a:schemeClr val="lt1"/>
              </a:highlight>
            </a:endParaRPr>
          </a:p>
          <a:p>
            <a:pPr marL="0" lvl="0" indent="0" algn="l" rtl="0">
              <a:spcBef>
                <a:spcPts val="0"/>
              </a:spcBef>
              <a:spcAft>
                <a:spcPts val="0"/>
              </a:spcAft>
              <a:buNone/>
            </a:pPr>
            <a:r>
              <a:rPr lang="en">
                <a:solidFill>
                  <a:schemeClr val="dk1"/>
                </a:solidFill>
                <a:highlight>
                  <a:schemeClr val="lt1"/>
                </a:highlight>
              </a:rPr>
              <a:t>Alternately, you may choose instead to more quickly review actions completed to date in order to determine immediate next steps required to continue to progress action. </a:t>
            </a:r>
            <a:endParaRPr>
              <a:solidFill>
                <a:schemeClr val="dk1"/>
              </a:solidFill>
              <a:highlight>
                <a:schemeClr val="lt1"/>
              </a:highlight>
            </a:endParaRPr>
          </a:p>
          <a:p>
            <a:pPr marL="0" lvl="0" indent="0" algn="l" rtl="0">
              <a:spcBef>
                <a:spcPts val="0"/>
              </a:spcBef>
              <a:spcAft>
                <a:spcPts val="0"/>
              </a:spcAft>
              <a:buNone/>
            </a:pPr>
            <a:endParaRPr>
              <a:solidFill>
                <a:schemeClr val="dk1"/>
              </a:solidFill>
              <a:highlight>
                <a:schemeClr val="lt1"/>
              </a:highlight>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609ab6bc1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609ab6bc1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1609ab6bc13_0_4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1609ab6bc13_0_4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Some additional probing questions are provided below to help guide discussion:</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What impacts did this work have on your team’s wellbeing?</a:t>
            </a:r>
            <a:r>
              <a:rPr lang="en">
                <a:solidFill>
                  <a:schemeClr val="dk1"/>
                </a:solidFill>
              </a:rPr>
              <a:t> (Consider psychological safety, social connection, physical activity, mental health and resilience, food and nutrition, and built and natural environments). Was the work on this manageable for your team? When considering next steps, are any shifts needed (such as scoping/scheduling/focus)? </a:t>
            </a:r>
            <a:endParaRPr b="1">
              <a:solidFill>
                <a:schemeClr val="dk1"/>
              </a:solidFill>
            </a:endParaRPr>
          </a:p>
          <a:p>
            <a:pPr marL="457200" lvl="0" indent="-298450" algn="l" rtl="0">
              <a:spcBef>
                <a:spcPts val="500"/>
              </a:spcBef>
              <a:spcAft>
                <a:spcPts val="0"/>
              </a:spcAft>
              <a:buClr>
                <a:schemeClr val="dk1"/>
              </a:buClr>
              <a:buSzPts val="1100"/>
              <a:buChar char="-"/>
            </a:pPr>
            <a:r>
              <a:rPr lang="en" b="1">
                <a:solidFill>
                  <a:schemeClr val="dk1"/>
                </a:solidFill>
              </a:rPr>
              <a:t>Were identified actions completed? </a:t>
            </a:r>
            <a:r>
              <a:rPr lang="en">
                <a:solidFill>
                  <a:schemeClr val="dk1"/>
                </a:solidFill>
              </a:rPr>
              <a:t>Why or why not? What internal factors influenced this (within your unit’s control)? What external factors (outside your unit’s control)? </a:t>
            </a:r>
            <a:endParaRPr>
              <a:solidFill>
                <a:schemeClr val="dk1"/>
              </a:solidFill>
            </a:endParaRPr>
          </a:p>
          <a:p>
            <a:pPr marL="457200" lvl="0" indent="-298450" algn="l" rtl="0">
              <a:spcBef>
                <a:spcPts val="500"/>
              </a:spcBef>
              <a:spcAft>
                <a:spcPts val="0"/>
              </a:spcAft>
              <a:buClr>
                <a:schemeClr val="dk1"/>
              </a:buClr>
              <a:buSzPts val="1100"/>
              <a:buChar char="-"/>
            </a:pPr>
            <a:r>
              <a:rPr lang="en" b="1">
                <a:solidFill>
                  <a:schemeClr val="dk1"/>
                </a:solidFill>
              </a:rPr>
              <a:t>What did your team learn from the process? </a:t>
            </a:r>
            <a:r>
              <a:rPr lang="en">
                <a:solidFill>
                  <a:schemeClr val="dk1"/>
                </a:solidFill>
              </a:rPr>
              <a:t>Did anything surprise you? Can any of these learnings be embedded into next steps?</a:t>
            </a:r>
            <a:endParaRPr>
              <a:solidFill>
                <a:schemeClr val="dk1"/>
              </a:solidFill>
            </a:endParaRPr>
          </a:p>
          <a:p>
            <a:pPr marL="457200" lvl="0" indent="-298450" algn="l" rtl="0">
              <a:spcBef>
                <a:spcPts val="500"/>
              </a:spcBef>
              <a:spcAft>
                <a:spcPts val="0"/>
              </a:spcAft>
              <a:buClr>
                <a:schemeClr val="dk1"/>
              </a:buClr>
              <a:buSzPts val="1100"/>
              <a:buChar char="-"/>
            </a:pPr>
            <a:r>
              <a:rPr lang="en" b="1">
                <a:solidFill>
                  <a:schemeClr val="dk1"/>
                </a:solidFill>
              </a:rPr>
              <a:t>Did your team meet your success criteria?</a:t>
            </a:r>
            <a:r>
              <a:rPr lang="en">
                <a:solidFill>
                  <a:schemeClr val="dk1"/>
                </a:solidFill>
              </a:rPr>
              <a:t> Why or why not? What further action may be needed?</a:t>
            </a:r>
            <a:endParaRPr>
              <a:solidFill>
                <a:schemeClr val="dk1"/>
              </a:solidFill>
            </a:endParaRPr>
          </a:p>
          <a:p>
            <a:pPr marL="457200" lvl="0" indent="-298450" algn="l" rtl="0">
              <a:spcBef>
                <a:spcPts val="500"/>
              </a:spcBef>
              <a:spcAft>
                <a:spcPts val="500"/>
              </a:spcAft>
              <a:buClr>
                <a:schemeClr val="dk1"/>
              </a:buClr>
              <a:buSzPts val="1100"/>
              <a:buChar char="-"/>
            </a:pPr>
            <a:r>
              <a:rPr lang="en">
                <a:solidFill>
                  <a:schemeClr val="dk1"/>
                </a:solidFill>
              </a:rPr>
              <a:t>Considering what your team has accomplished to date regarding wellbeing action, </a:t>
            </a:r>
            <a:r>
              <a:rPr lang="en" b="1">
                <a:solidFill>
                  <a:schemeClr val="dk1"/>
                </a:solidFill>
              </a:rPr>
              <a:t>what are team members most proud of</a:t>
            </a:r>
            <a:r>
              <a:rPr lang="en">
                <a:solidFill>
                  <a:schemeClr val="dk1"/>
                </a:solidFill>
              </a:rPr>
              <a:t>?</a:t>
            </a:r>
            <a:endParaRPr>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1609ab6bc13_0_4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1609ab6bc13_0_4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much time is needed? Who will lead each action? </a:t>
            </a:r>
            <a:endParaRPr/>
          </a:p>
          <a:p>
            <a:pPr marL="0" lvl="0" indent="0" algn="l" rtl="0">
              <a:spcBef>
                <a:spcPts val="0"/>
              </a:spcBef>
              <a:spcAft>
                <a:spcPts val="0"/>
              </a:spcAft>
              <a:buNone/>
            </a:pPr>
            <a:endParaRPr/>
          </a:p>
          <a:p>
            <a:pPr marL="0" lvl="0" indent="0" algn="l" rtl="0">
              <a:spcBef>
                <a:spcPts val="0"/>
              </a:spcBef>
              <a:spcAft>
                <a:spcPts val="50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211589cd65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211589cd65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highlight>
                <a:schemeClr val="lt1"/>
              </a:highlight>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211589cd653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211589cd653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500"/>
              </a:spcAft>
              <a:buNone/>
            </a:pP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11589cd653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11589cd653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25d9b99c0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g125d9b99c08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Note to facilitator:</a:t>
            </a:r>
            <a:r>
              <a:rPr lang="en">
                <a:solidFill>
                  <a:schemeClr val="dk1"/>
                </a:solidFill>
              </a:rPr>
              <a:t> Once you decide which steps you will do and the timing, modify the agenda accordingly. To complete the agenda listed above, you will need approximately 3 hours depending on the number of participants and how well they know and work together.</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rgbClr val="002040"/>
              </a:solidFill>
            </a:endParaRPr>
          </a:p>
          <a:p>
            <a:pPr marL="0" lvl="0" indent="0" algn="l" rtl="0">
              <a:spcBef>
                <a:spcPts val="0"/>
              </a:spcBef>
              <a:spcAft>
                <a:spcPts val="0"/>
              </a:spcAft>
              <a:buClr>
                <a:schemeClr val="dk1"/>
              </a:buClr>
              <a:buSzPts val="1100"/>
              <a:buFont typeface="Arial"/>
              <a:buNone/>
            </a:pPr>
            <a:endParaRPr>
              <a:solidFill>
                <a:srgbClr val="002040"/>
              </a:solidFill>
            </a:endParaRPr>
          </a:p>
          <a:p>
            <a:pPr marL="0" lvl="0" indent="0" algn="l" rtl="0">
              <a:spcBef>
                <a:spcPts val="0"/>
              </a:spcBef>
              <a:spcAft>
                <a:spcPts val="0"/>
              </a:spcAft>
              <a:buNone/>
            </a:pPr>
            <a:endParaRPr>
              <a:solidFill>
                <a:srgbClr val="002040"/>
              </a:solidFill>
            </a:endParaRPr>
          </a:p>
          <a:p>
            <a:pPr marL="0" lvl="0" indent="0" algn="l" rtl="0">
              <a:spcBef>
                <a:spcPts val="0"/>
              </a:spcBef>
              <a:spcAft>
                <a:spcPts val="0"/>
              </a:spcAft>
              <a:buClr>
                <a:schemeClr val="dk1"/>
              </a:buClr>
              <a:buSzPts val="1100"/>
              <a:buFont typeface="Arial"/>
              <a:buNone/>
            </a:pPr>
            <a:endParaRPr>
              <a:solidFill>
                <a:srgbClr val="002040"/>
              </a:solidFill>
            </a:endParaRPr>
          </a:p>
          <a:p>
            <a:pPr marL="0" lvl="0" indent="0" algn="l" rtl="0">
              <a:spcBef>
                <a:spcPts val="0"/>
              </a:spcBef>
              <a:spcAft>
                <a:spcPts val="0"/>
              </a:spcAft>
              <a:buClr>
                <a:schemeClr val="dk1"/>
              </a:buClr>
              <a:buSzPts val="1100"/>
              <a:buFont typeface="Arial"/>
              <a:buNone/>
            </a:pPr>
            <a:endParaRPr>
              <a:solidFill>
                <a:srgbClr val="002040"/>
              </a:solidFill>
            </a:endParaRPr>
          </a:p>
          <a:p>
            <a:pPr marL="0" lvl="0" indent="0" algn="l" rtl="0">
              <a:spcBef>
                <a:spcPts val="0"/>
              </a:spcBef>
              <a:spcAft>
                <a:spcPts val="0"/>
              </a:spcAft>
              <a:buNone/>
            </a:pPr>
            <a:endParaRPr/>
          </a:p>
        </p:txBody>
      </p:sp>
      <p:sp>
        <p:nvSpPr>
          <p:cNvPr id="189" name="Google Shape;189;g125d9b99c08_0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609ab6bc13_0_7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609ab6bc13_0_7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UBC-O image</a:t>
            </a:r>
            <a:endParaRPr dirty="0">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UBC offers free training in providing sincere, respect</a:t>
            </a:r>
            <a:r>
              <a:rPr lang="en" dirty="0">
                <a:solidFill>
                  <a:schemeClr val="dk1"/>
                </a:solidFill>
                <a:highlight>
                  <a:schemeClr val="lt1"/>
                </a:highlight>
              </a:rPr>
              <a:t>ful, and meaningful land acknowledgments. The training includes</a:t>
            </a:r>
            <a:r>
              <a:rPr lang="en" dirty="0">
                <a:solidFill>
                  <a:schemeClr val="dk1"/>
                </a:solidFill>
              </a:rPr>
              <a:t>:</a:t>
            </a:r>
            <a:endParaRPr dirty="0">
              <a:solidFill>
                <a:schemeClr val="dk1"/>
              </a:solidFill>
            </a:endParaRPr>
          </a:p>
          <a:p>
            <a:pPr marL="457200" lvl="0" indent="-276225" algn="l" rtl="0">
              <a:spcBef>
                <a:spcPts val="0"/>
              </a:spcBef>
              <a:spcAft>
                <a:spcPts val="0"/>
              </a:spcAft>
              <a:buClr>
                <a:schemeClr val="dk1"/>
              </a:buClr>
              <a:buSzPts val="750"/>
              <a:buChar char="●"/>
            </a:pPr>
            <a:r>
              <a:rPr lang="en" dirty="0">
                <a:solidFill>
                  <a:schemeClr val="dk1"/>
                </a:solidFill>
                <a:highlight>
                  <a:schemeClr val="lt1"/>
                </a:highlight>
              </a:rPr>
              <a:t>foundational knowledge about what a land acknowledgement is and why we do them</a:t>
            </a:r>
            <a:endParaRPr dirty="0">
              <a:solidFill>
                <a:schemeClr val="dk1"/>
              </a:solidFill>
              <a:highlight>
                <a:schemeClr val="lt1"/>
              </a:highlight>
            </a:endParaRPr>
          </a:p>
          <a:p>
            <a:pPr marL="457200" lvl="0" indent="-276225" algn="l" rtl="0">
              <a:spcBef>
                <a:spcPts val="0"/>
              </a:spcBef>
              <a:spcAft>
                <a:spcPts val="0"/>
              </a:spcAft>
              <a:buClr>
                <a:schemeClr val="dk1"/>
              </a:buClr>
              <a:buSzPts val="750"/>
              <a:buChar char="●"/>
            </a:pPr>
            <a:r>
              <a:rPr lang="en" dirty="0">
                <a:solidFill>
                  <a:schemeClr val="dk1"/>
                </a:solidFill>
                <a:highlight>
                  <a:schemeClr val="lt1"/>
                </a:highlight>
              </a:rPr>
              <a:t>exploring and addressing some of the barriers many learners experience when doing land acknowledgements</a:t>
            </a:r>
            <a:endParaRPr dirty="0">
              <a:solidFill>
                <a:schemeClr val="dk1"/>
              </a:solidFill>
              <a:highlight>
                <a:schemeClr val="lt1"/>
              </a:highlight>
            </a:endParaRPr>
          </a:p>
          <a:p>
            <a:pPr marL="457200" lvl="0" indent="-276225" algn="l" rtl="0">
              <a:spcBef>
                <a:spcPts val="0"/>
              </a:spcBef>
              <a:spcAft>
                <a:spcPts val="0"/>
              </a:spcAft>
              <a:buClr>
                <a:schemeClr val="dk1"/>
              </a:buClr>
              <a:buSzPts val="750"/>
              <a:buChar char="●"/>
            </a:pPr>
            <a:r>
              <a:rPr lang="en" dirty="0">
                <a:solidFill>
                  <a:schemeClr val="dk1"/>
                </a:solidFill>
                <a:highlight>
                  <a:schemeClr val="lt1"/>
                </a:highlight>
              </a:rPr>
              <a:t>developing your own land acknowledgement</a:t>
            </a:r>
            <a:endParaRPr dirty="0">
              <a:solidFill>
                <a:schemeClr val="dk1"/>
              </a:solidFill>
              <a:highlight>
                <a:schemeClr val="lt1"/>
              </a:highlight>
            </a:endParaRPr>
          </a:p>
          <a:p>
            <a:pPr marL="0" indent="0">
              <a:spcBef>
                <a:spcPts val="800"/>
              </a:spcBef>
              <a:buClr>
                <a:schemeClr val="dk1"/>
              </a:buClr>
              <a:buNone/>
            </a:pPr>
            <a:endParaRPr lang="en" dirty="0">
              <a:solidFill>
                <a:schemeClr val="dk1"/>
              </a:solidFill>
              <a:highlight>
                <a:schemeClr val="lt1"/>
              </a:highlight>
            </a:endParaRPr>
          </a:p>
          <a:p>
            <a:pPr marL="0" indent="0">
              <a:spcBef>
                <a:spcPts val="800"/>
              </a:spcBef>
              <a:buNone/>
            </a:pPr>
            <a:r>
              <a:rPr lang="en" dirty="0">
                <a:solidFill>
                  <a:schemeClr val="dk1"/>
                </a:solidFill>
                <a:highlight>
                  <a:schemeClr val="lt1"/>
                </a:highlight>
              </a:rPr>
              <a:t>Enroll in the 1 hour training</a:t>
            </a:r>
            <a:r>
              <a:rPr lang="en" dirty="0">
                <a:solidFill>
                  <a:srgbClr val="333333"/>
                </a:solidFill>
                <a:highlight>
                  <a:schemeClr val="lt1"/>
                </a:highlight>
              </a:rPr>
              <a:t>: </a:t>
            </a:r>
            <a:r>
              <a:rPr lang="en-US" dirty="0">
                <a:highlight>
                  <a:schemeClr val="lt1"/>
                </a:highlight>
                <a:hlinkClick r:id="rId3"/>
              </a:rPr>
              <a:t>https://wpl.ubc.ca/browse/orientation-and-onboarding/courses/wpl-oo-ilpla</a:t>
            </a:r>
            <a:endParaRPr lang="en-US" dirty="0">
              <a:highlight>
                <a:srgbClr val="FFFFFF"/>
              </a:highlight>
            </a:endParaRPr>
          </a:p>
          <a:p>
            <a:pPr marL="0" lvl="0" indent="0" algn="l" rtl="0">
              <a:spcBef>
                <a:spcPts val="80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2fc36fb1a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2fc36fb1a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ff664ac0d6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ff664ac0d6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2224d706f3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g12224d706f3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Note to facilitator: </a:t>
            </a:r>
            <a:r>
              <a:rPr lang="en">
                <a:solidFill>
                  <a:srgbClr val="002040"/>
                </a:solidFill>
              </a:rPr>
              <a:t>Community agreements are guidelines given to a group of people in order to ensure open, active, inclusive, and respectful dialogue and participation. </a:t>
            </a:r>
            <a:endParaRPr>
              <a:solidFill>
                <a:srgbClr val="002040"/>
              </a:solidFill>
            </a:endParaRPr>
          </a:p>
          <a:p>
            <a:pPr marL="0" lvl="0" indent="0" algn="l" rtl="0">
              <a:spcBef>
                <a:spcPts val="0"/>
              </a:spcBef>
              <a:spcAft>
                <a:spcPts val="0"/>
              </a:spcAft>
              <a:buClr>
                <a:schemeClr val="dk1"/>
              </a:buClr>
              <a:buSzPts val="1100"/>
              <a:buFont typeface="Arial"/>
              <a:buNone/>
            </a:pPr>
            <a:endParaRPr>
              <a:solidFill>
                <a:srgbClr val="002040"/>
              </a:solidFill>
            </a:endParaRPr>
          </a:p>
          <a:p>
            <a:pPr marL="0" lvl="0" indent="0" algn="l" rtl="0">
              <a:spcBef>
                <a:spcPts val="0"/>
              </a:spcBef>
              <a:spcAft>
                <a:spcPts val="0"/>
              </a:spcAft>
              <a:buClr>
                <a:schemeClr val="dk1"/>
              </a:buClr>
              <a:buSzPts val="1100"/>
              <a:buFont typeface="Arial"/>
              <a:buNone/>
            </a:pPr>
            <a:r>
              <a:rPr lang="en">
                <a:solidFill>
                  <a:srgbClr val="002040"/>
                </a:solidFill>
              </a:rPr>
              <a:t>Ask for a thumbs up from everyone to show their agreement to these. </a:t>
            </a:r>
            <a:endParaRPr>
              <a:solidFill>
                <a:srgbClr val="002040"/>
              </a:solidFill>
            </a:endParaRPr>
          </a:p>
          <a:p>
            <a:pPr marL="0" lvl="0" indent="0" algn="l" rtl="0">
              <a:spcBef>
                <a:spcPts val="0"/>
              </a:spcBef>
              <a:spcAft>
                <a:spcPts val="0"/>
              </a:spcAft>
              <a:buClr>
                <a:schemeClr val="dk1"/>
              </a:buClr>
              <a:buSzPts val="1100"/>
              <a:buFont typeface="Arial"/>
              <a:buNone/>
            </a:pPr>
            <a:endParaRPr>
              <a:solidFill>
                <a:srgbClr val="002040"/>
              </a:solidFill>
            </a:endParaRPr>
          </a:p>
          <a:p>
            <a:pPr marL="0" lvl="0" indent="0" algn="l" rtl="0">
              <a:spcBef>
                <a:spcPts val="0"/>
              </a:spcBef>
              <a:spcAft>
                <a:spcPts val="0"/>
              </a:spcAft>
              <a:buClr>
                <a:schemeClr val="dk1"/>
              </a:buClr>
              <a:buSzPts val="1100"/>
              <a:buFont typeface="Arial"/>
              <a:buNone/>
            </a:pPr>
            <a:r>
              <a:rPr lang="en">
                <a:solidFill>
                  <a:schemeClr val="dk1"/>
                </a:solidFill>
              </a:rPr>
              <a:t>Other agreements to consider as Adapted from Respectful Dialogue Guide, UBC Equity &amp; Inclusion Office</a:t>
            </a:r>
            <a:endParaRPr>
              <a:solidFill>
                <a:schemeClr val="dk1"/>
              </a:solidFill>
            </a:endParaRPr>
          </a:p>
          <a:p>
            <a:pPr marL="457200" lvl="0" indent="-295275" algn="l" rtl="0">
              <a:lnSpc>
                <a:spcPct val="115000"/>
              </a:lnSpc>
              <a:spcBef>
                <a:spcPts val="0"/>
              </a:spcBef>
              <a:spcAft>
                <a:spcPts val="0"/>
              </a:spcAft>
              <a:buClr>
                <a:schemeClr val="dk1"/>
              </a:buClr>
              <a:buSzPts val="1050"/>
              <a:buChar char="●"/>
            </a:pPr>
            <a:r>
              <a:rPr lang="en" sz="1050" b="1">
                <a:solidFill>
                  <a:schemeClr val="dk1"/>
                </a:solidFill>
              </a:rPr>
              <a:t>Actively Listen. </a:t>
            </a:r>
            <a:r>
              <a:rPr lang="en" sz="1050">
                <a:solidFill>
                  <a:schemeClr val="dk1"/>
                </a:solidFill>
              </a:rPr>
              <a:t>Respond to the thread of a conversation before starting a new thread. Building on ideas enables a dialogue to go deeper.</a:t>
            </a:r>
            <a:endParaRPr sz="1050">
              <a:solidFill>
                <a:schemeClr val="dk1"/>
              </a:solidFill>
            </a:endParaRPr>
          </a:p>
          <a:p>
            <a:pPr marL="457200" lvl="0" indent="-295275" algn="l" rtl="0">
              <a:lnSpc>
                <a:spcPct val="115000"/>
              </a:lnSpc>
              <a:spcBef>
                <a:spcPts val="0"/>
              </a:spcBef>
              <a:spcAft>
                <a:spcPts val="0"/>
              </a:spcAft>
              <a:buClr>
                <a:schemeClr val="dk1"/>
              </a:buClr>
              <a:buSzPts val="1050"/>
              <a:buChar char="●"/>
            </a:pPr>
            <a:r>
              <a:rPr lang="en" sz="1050" b="1">
                <a:solidFill>
                  <a:schemeClr val="dk1"/>
                </a:solidFill>
              </a:rPr>
              <a:t>Stay Respectful. </a:t>
            </a:r>
            <a:r>
              <a:rPr lang="en" sz="1050">
                <a:solidFill>
                  <a:schemeClr val="dk1"/>
                </a:solidFill>
              </a:rPr>
              <a:t>Practice the ability to disagree with an idea without attacking the speaker.</a:t>
            </a:r>
            <a:endParaRPr sz="1050">
              <a:solidFill>
                <a:schemeClr val="dk1"/>
              </a:solidFill>
            </a:endParaRPr>
          </a:p>
          <a:p>
            <a:pPr marL="457200" lvl="0" indent="-295275" algn="l" rtl="0">
              <a:lnSpc>
                <a:spcPct val="115000"/>
              </a:lnSpc>
              <a:spcBef>
                <a:spcPts val="0"/>
              </a:spcBef>
              <a:spcAft>
                <a:spcPts val="0"/>
              </a:spcAft>
              <a:buClr>
                <a:schemeClr val="dk1"/>
              </a:buClr>
              <a:buSzPts val="1050"/>
              <a:buChar char="●"/>
            </a:pPr>
            <a:r>
              <a:rPr lang="en" sz="1050" b="1">
                <a:solidFill>
                  <a:schemeClr val="dk1"/>
                </a:solidFill>
              </a:rPr>
              <a:t>Recognize Diversity &amp; Practice Inclusion. </a:t>
            </a:r>
            <a:r>
              <a:rPr lang="en" sz="1050">
                <a:solidFill>
                  <a:schemeClr val="dk1"/>
                </a:solidFill>
              </a:rPr>
              <a:t>Communication styles are not uniform;these differences might be socially conditioned,such as volume of speech, and pauses.Be aware of potential biases you may hold and/or assumptions you might be making during group discussions.</a:t>
            </a:r>
            <a:endParaRPr sz="1050">
              <a:solidFill>
                <a:schemeClr val="dk1"/>
              </a:solidFill>
            </a:endParaRPr>
          </a:p>
          <a:p>
            <a:pPr marL="457200" lvl="0" indent="-295275" algn="l" rtl="0">
              <a:lnSpc>
                <a:spcPct val="115000"/>
              </a:lnSpc>
              <a:spcBef>
                <a:spcPts val="0"/>
              </a:spcBef>
              <a:spcAft>
                <a:spcPts val="0"/>
              </a:spcAft>
              <a:buClr>
                <a:schemeClr val="dk1"/>
              </a:buClr>
              <a:buSzPts val="1050"/>
              <a:buChar char="●"/>
            </a:pPr>
            <a:r>
              <a:rPr lang="en" sz="1050" b="1">
                <a:solidFill>
                  <a:schemeClr val="dk1"/>
                </a:solidFill>
              </a:rPr>
              <a:t>Challenge by Choice. </a:t>
            </a:r>
            <a:r>
              <a:rPr lang="en" sz="1050">
                <a:solidFill>
                  <a:schemeClr val="dk1"/>
                </a:solidFill>
              </a:rPr>
              <a:t>Option to ‘pass’ or step in and out of triggering (unsafe) conversation.</a:t>
            </a:r>
            <a:endParaRPr sz="1050">
              <a:solidFill>
                <a:schemeClr val="dk1"/>
              </a:solidFill>
            </a:endParaRPr>
          </a:p>
          <a:p>
            <a:pPr marL="457200" lvl="0" indent="-295275" algn="l" rtl="0">
              <a:lnSpc>
                <a:spcPct val="115000"/>
              </a:lnSpc>
              <a:spcBef>
                <a:spcPts val="0"/>
              </a:spcBef>
              <a:spcAft>
                <a:spcPts val="0"/>
              </a:spcAft>
              <a:buClr>
                <a:schemeClr val="dk1"/>
              </a:buClr>
              <a:buSzPts val="1050"/>
              <a:buChar char="●"/>
            </a:pPr>
            <a:r>
              <a:rPr lang="en" sz="1050" b="1">
                <a:solidFill>
                  <a:schemeClr val="dk1"/>
                </a:solidFill>
              </a:rPr>
              <a:t>Be Mindful of Time. </a:t>
            </a:r>
            <a:r>
              <a:rPr lang="en" sz="1050">
                <a:solidFill>
                  <a:schemeClr val="dk1"/>
                </a:solidFill>
              </a:rPr>
              <a:t>Pay attention to sharing speaking time to allow opportunities for everyone to share.</a:t>
            </a:r>
            <a:endParaRPr sz="1050">
              <a:solidFill>
                <a:schemeClr val="dk1"/>
              </a:solidFill>
            </a:endParaRPr>
          </a:p>
          <a:p>
            <a:pPr marL="457200" lvl="0" indent="-295275" algn="l" rtl="0">
              <a:lnSpc>
                <a:spcPct val="115000"/>
              </a:lnSpc>
              <a:spcBef>
                <a:spcPts val="0"/>
              </a:spcBef>
              <a:spcAft>
                <a:spcPts val="0"/>
              </a:spcAft>
              <a:buClr>
                <a:schemeClr val="dk1"/>
              </a:buClr>
              <a:buSzPts val="1050"/>
              <a:buChar char="●"/>
            </a:pPr>
            <a:r>
              <a:rPr lang="en" sz="1050" b="1">
                <a:solidFill>
                  <a:schemeClr val="dk1"/>
                </a:solidFill>
              </a:rPr>
              <a:t>Be Mindful of Your Words. </a:t>
            </a:r>
            <a:r>
              <a:rPr lang="en" sz="1050">
                <a:solidFill>
                  <a:schemeClr val="dk1"/>
                </a:solidFill>
              </a:rPr>
              <a:t>Oversimplifying complex issues can aggravate and deepen differences. Ideas from multiple perspectives and knowledge domains can deepen and broaden understanding of complex issue.</a:t>
            </a:r>
            <a:endParaRPr sz="1050">
              <a:solidFill>
                <a:schemeClr val="dk1"/>
              </a:solidFill>
            </a:endParaRPr>
          </a:p>
          <a:p>
            <a:pPr marL="457200" lvl="0" indent="-295275" algn="l" rtl="0">
              <a:lnSpc>
                <a:spcPct val="115000"/>
              </a:lnSpc>
              <a:spcBef>
                <a:spcPts val="0"/>
              </a:spcBef>
              <a:spcAft>
                <a:spcPts val="0"/>
              </a:spcAft>
              <a:buClr>
                <a:schemeClr val="dk1"/>
              </a:buClr>
              <a:buSzPts val="1050"/>
              <a:buChar char="●"/>
            </a:pPr>
            <a:r>
              <a:rPr lang="en" sz="1050" b="1">
                <a:solidFill>
                  <a:schemeClr val="dk1"/>
                </a:solidFill>
              </a:rPr>
              <a:t>Be Mindful of Sharing During Q&amp;A. </a:t>
            </a:r>
            <a:r>
              <a:rPr lang="en" sz="1050">
                <a:solidFill>
                  <a:schemeClr val="dk1"/>
                </a:solidFill>
              </a:rPr>
              <a:t>Personal questions can be sent directly to the facilitator in the chat.</a:t>
            </a:r>
            <a:endParaRPr sz="105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350" i="1">
              <a:solidFill>
                <a:srgbClr val="0462C1"/>
              </a:solidFill>
            </a:endParaRPr>
          </a:p>
          <a:p>
            <a:pPr marL="0" lvl="0" indent="0" algn="l" rtl="0">
              <a:lnSpc>
                <a:spcPct val="115000"/>
              </a:lnSpc>
              <a:spcBef>
                <a:spcPts val="0"/>
              </a:spcBef>
              <a:spcAft>
                <a:spcPts val="0"/>
              </a:spcAft>
              <a:buClr>
                <a:schemeClr val="dk1"/>
              </a:buClr>
              <a:buSzPts val="1100"/>
              <a:buFont typeface="Arial"/>
              <a:buNone/>
            </a:pPr>
            <a:endParaRPr sz="1350" i="1">
              <a:solidFill>
                <a:srgbClr val="0462C1"/>
              </a:solidFill>
            </a:endParaRPr>
          </a:p>
          <a:p>
            <a:pPr marL="0" lvl="0" indent="0" algn="l" rtl="0">
              <a:spcBef>
                <a:spcPts val="0"/>
              </a:spcBef>
              <a:spcAft>
                <a:spcPts val="0"/>
              </a:spcAft>
              <a:buClr>
                <a:schemeClr val="dk1"/>
              </a:buClr>
              <a:buSzPts val="1100"/>
              <a:buFont typeface="Arial"/>
              <a:buNone/>
            </a:pPr>
            <a:endParaRPr>
              <a:solidFill>
                <a:srgbClr val="002040"/>
              </a:solidFill>
            </a:endParaRPr>
          </a:p>
          <a:p>
            <a:pPr marL="0" lvl="0" indent="0" algn="l" rtl="0">
              <a:spcBef>
                <a:spcPts val="0"/>
              </a:spcBef>
              <a:spcAft>
                <a:spcPts val="0"/>
              </a:spcAft>
              <a:buClr>
                <a:schemeClr val="dk1"/>
              </a:buClr>
              <a:buSzPts val="1100"/>
              <a:buFont typeface="Arial"/>
              <a:buNone/>
            </a:pPr>
            <a:endParaRPr>
              <a:solidFill>
                <a:srgbClr val="002040"/>
              </a:solidFill>
            </a:endParaRPr>
          </a:p>
          <a:p>
            <a:pPr marL="0" lvl="0" indent="0" algn="l" rtl="0">
              <a:spcBef>
                <a:spcPts val="0"/>
              </a:spcBef>
              <a:spcAft>
                <a:spcPts val="0"/>
              </a:spcAft>
              <a:buClr>
                <a:schemeClr val="dk1"/>
              </a:buClr>
              <a:buSzPts val="1100"/>
              <a:buFont typeface="Arial"/>
              <a:buNone/>
            </a:pPr>
            <a:endParaRPr>
              <a:solidFill>
                <a:srgbClr val="002040"/>
              </a:solidFill>
            </a:endParaRPr>
          </a:p>
          <a:p>
            <a:pPr marL="0" lvl="0" indent="0" algn="l" rtl="0">
              <a:spcBef>
                <a:spcPts val="0"/>
              </a:spcBef>
              <a:spcAft>
                <a:spcPts val="0"/>
              </a:spcAft>
              <a:buNone/>
            </a:pPr>
            <a:endParaRPr/>
          </a:p>
        </p:txBody>
      </p:sp>
      <p:sp>
        <p:nvSpPr>
          <p:cNvPr id="234" name="Google Shape;234;g12224d706f3_0_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CA" b="1" dirty="0">
                <a:solidFill>
                  <a:schemeClr val="dk1"/>
                </a:solidFill>
              </a:rPr>
              <a:t>Note to facilitator:</a:t>
            </a:r>
          </a:p>
          <a:p>
            <a:pPr marL="0" lvl="0" indent="0" algn="l" rtl="0">
              <a:spcBef>
                <a:spcPts val="0"/>
              </a:spcBef>
              <a:spcAft>
                <a:spcPts val="0"/>
              </a:spcAft>
              <a:buClr>
                <a:schemeClr val="dk1"/>
              </a:buClr>
              <a:buSzPts val="1100"/>
              <a:buFont typeface="Arial"/>
              <a:buNone/>
            </a:pPr>
            <a:endParaRPr lang="en-CA" b="1" dirty="0">
              <a:solidFill>
                <a:schemeClr val="dk1"/>
              </a:solidFill>
            </a:endParaRPr>
          </a:p>
          <a:p>
            <a:pPr marL="0" lvl="0" indent="0" algn="l" rtl="0">
              <a:spcBef>
                <a:spcPts val="0"/>
              </a:spcBef>
              <a:spcAft>
                <a:spcPts val="0"/>
              </a:spcAft>
              <a:buClr>
                <a:schemeClr val="dk1"/>
              </a:buClr>
              <a:buSzPts val="1100"/>
              <a:buFont typeface="Arial"/>
              <a:buNone/>
            </a:pPr>
            <a:r>
              <a:rPr lang="en-CA" dirty="0">
                <a:solidFill>
                  <a:schemeClr val="dk1"/>
                </a:solidFill>
              </a:rPr>
              <a:t>For other indicators related to physical activity, mental health, social connectedness, and more, see the Wellbeing Annual Report at </a:t>
            </a:r>
            <a:r>
              <a:rPr lang="en-CA" u="sng" dirty="0">
                <a:solidFill>
                  <a:schemeClr val="hlink"/>
                </a:solidFill>
                <a:hlinkClick r:id="rId3"/>
              </a:rPr>
              <a:t>www.wellbeing.ubc.ca</a:t>
            </a:r>
            <a:endParaRPr lang="en-CA" dirty="0">
              <a:solidFill>
                <a:schemeClr val="dk1"/>
              </a:solidFill>
            </a:endParaRPr>
          </a:p>
          <a:p>
            <a:pPr marL="0" lvl="0" indent="0" algn="l" rtl="0">
              <a:spcBef>
                <a:spcPts val="0"/>
              </a:spcBef>
              <a:spcAft>
                <a:spcPts val="0"/>
              </a:spcAft>
              <a:buClr>
                <a:schemeClr val="dk1"/>
              </a:buClr>
              <a:buSzPts val="1100"/>
              <a:buFont typeface="Arial"/>
              <a:buNone/>
            </a:pPr>
            <a:endParaRPr lang="en-CA" dirty="0">
              <a:solidFill>
                <a:schemeClr val="dk1"/>
              </a:solidFill>
            </a:endParaRPr>
          </a:p>
          <a:p>
            <a:pPr marL="0" lvl="0" indent="0" algn="l" rtl="0">
              <a:spcBef>
                <a:spcPts val="0"/>
              </a:spcBef>
              <a:spcAft>
                <a:spcPts val="0"/>
              </a:spcAft>
              <a:buNone/>
            </a:pPr>
            <a:r>
              <a:rPr lang="en-CA" dirty="0">
                <a:solidFill>
                  <a:schemeClr val="dk1"/>
                </a:solidFill>
              </a:rPr>
              <a:t>And request and include additional information from your HR staff (e.g. WES results, other data)</a:t>
            </a:r>
            <a:endParaRPr lang="en-CA" dirty="0"/>
          </a:p>
        </p:txBody>
      </p:sp>
    </p:spTree>
    <p:extLst>
      <p:ext uri="{BB962C8B-B14F-4D97-AF65-F5344CB8AC3E}">
        <p14:creationId xmlns:p14="http://schemas.microsoft.com/office/powerpoint/2010/main" val="1973186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BC Title 1">
    <p:spTree>
      <p:nvGrpSpPr>
        <p:cNvPr id="1" name=""/>
        <p:cNvGrpSpPr/>
        <p:nvPr/>
      </p:nvGrpSpPr>
      <p:grpSpPr>
        <a:xfrm>
          <a:off x="0" y="0"/>
          <a:ext cx="0" cy="0"/>
          <a:chOff x="0" y="0"/>
          <a:chExt cx="0" cy="0"/>
        </a:xfrm>
      </p:grpSpPr>
      <p:pic>
        <p:nvPicPr>
          <p:cNvPr id="5" name="Picture 1" descr="main-mall.fixed.jpg">
            <a:extLst>
              <a:ext uri="{FF2B5EF4-FFF2-40B4-BE49-F238E27FC236}">
                <a16:creationId xmlns:a16="http://schemas.microsoft.com/office/drawing/2014/main" id="{99F2CE1B-9D06-8F47-8CBE-3E8745E75C8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C719B695-6760-9F43-AF0B-2129B24CF0D3}"/>
              </a:ext>
            </a:extLst>
          </p:cNvPr>
          <p:cNvSpPr/>
          <p:nvPr userDrawn="1"/>
        </p:nvSpPr>
        <p:spPr>
          <a:xfrm>
            <a:off x="-116263" y="1131888"/>
            <a:ext cx="6122988" cy="2735262"/>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 name="Rectangle 9">
            <a:extLst>
              <a:ext uri="{FF2B5EF4-FFF2-40B4-BE49-F238E27FC236}">
                <a16:creationId xmlns:a16="http://schemas.microsoft.com/office/drawing/2014/main" id="{1A70CBF0-22B3-9F43-BD91-BEF82C0EFE50}"/>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11" name="Picture 3" descr="s4b282c2015.png">
            <a:extLst>
              <a:ext uri="{FF2B5EF4-FFF2-40B4-BE49-F238E27FC236}">
                <a16:creationId xmlns:a16="http://schemas.microsoft.com/office/drawing/2014/main" id="{A8B269EE-6CEB-E941-8E38-1DA4C5CA25C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65779DC0-4A73-E84F-842B-91FFF0BB6DC2}"/>
              </a:ext>
            </a:extLst>
          </p:cNvPr>
          <p:cNvSpPr>
            <a:spLocks noGrp="1"/>
          </p:cNvSpPr>
          <p:nvPr>
            <p:ph type="title" hasCustomPrompt="1"/>
          </p:nvPr>
        </p:nvSpPr>
        <p:spPr>
          <a:xfrm>
            <a:off x="370245" y="1276350"/>
            <a:ext cx="5425718" cy="2018236"/>
          </a:xfrm>
          <a:prstGeom prst="rect">
            <a:avLst/>
          </a:prstGeom>
        </p:spPr>
        <p:txBody>
          <a:bodyPr lIns="0" tIns="0" rIns="0" bIns="0">
            <a:normAutofit/>
          </a:bodyPr>
          <a:lstStyle>
            <a:lvl1pPr algn="l">
              <a:lnSpc>
                <a:spcPct val="100000"/>
              </a:lnSpc>
              <a:defRPr lang="en-US" sz="1900" b="1" i="0" kern="0" cap="none" spc="0" baseline="0" dirty="0">
                <a:solidFill>
                  <a:srgbClr val="002145"/>
                </a:solidFill>
                <a:latin typeface="Arial"/>
                <a:ea typeface="MS PGothic" panose="020B0600070205080204" pitchFamily="34" charset="-128"/>
                <a:cs typeface="Arial"/>
              </a:defRPr>
            </a:lvl1pPr>
          </a:lstStyle>
          <a:p>
            <a:r>
              <a:rPr lang="en-US" dirty="0"/>
              <a:t>Click to edit master title</a:t>
            </a:r>
          </a:p>
        </p:txBody>
      </p:sp>
      <p:sp>
        <p:nvSpPr>
          <p:cNvPr id="9" name="Text Placeholder 14"/>
          <p:cNvSpPr>
            <a:spLocks noGrp="1"/>
          </p:cNvSpPr>
          <p:nvPr>
            <p:ph type="body" sz="quarter" idx="13" hasCustomPrompt="1"/>
          </p:nvPr>
        </p:nvSpPr>
        <p:spPr>
          <a:xfrm>
            <a:off x="370245" y="3420171"/>
            <a:ext cx="5430203" cy="321394"/>
          </a:xfrm>
          <a:prstGeom prst="rect">
            <a:avLst/>
          </a:prstGeom>
        </p:spPr>
        <p:txBody>
          <a:bodyPr vert="horz" lIns="0" tIns="0" rIns="0" bIns="0"/>
          <a:lstStyle>
            <a:lvl1pPr marL="0" indent="0">
              <a:buNone/>
              <a:defRPr sz="1000" b="1" i="0" kern="0" cap="none" spc="0" normalizeH="0" baseline="0">
                <a:solidFill>
                  <a:srgbClr val="001835"/>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text</a:t>
            </a:r>
          </a:p>
        </p:txBody>
      </p:sp>
    </p:spTree>
    <p:extLst>
      <p:ext uri="{BB962C8B-B14F-4D97-AF65-F5344CB8AC3E}">
        <p14:creationId xmlns:p14="http://schemas.microsoft.com/office/powerpoint/2010/main" val="536682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UBC Copy White Sidebar">
    <p:spTree>
      <p:nvGrpSpPr>
        <p:cNvPr id="1" name=""/>
        <p:cNvGrpSpPr/>
        <p:nvPr/>
      </p:nvGrpSpPr>
      <p:grpSpPr>
        <a:xfrm>
          <a:off x="0" y="0"/>
          <a:ext cx="0" cy="0"/>
          <a:chOff x="0" y="0"/>
          <a:chExt cx="0" cy="0"/>
        </a:xfrm>
      </p:grpSpPr>
      <p:sp>
        <p:nvSpPr>
          <p:cNvPr id="9" name="Text Placeholder 14">
            <a:extLst>
              <a:ext uri="{FF2B5EF4-FFF2-40B4-BE49-F238E27FC236}">
                <a16:creationId xmlns:a16="http://schemas.microsoft.com/office/drawing/2014/main" id="{F0D8BB7F-3886-3D45-82AB-CD57FC6E8D8F}"/>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0EF5FC11-7B8C-5C45-844A-7CDF5F2A9DE6}"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sp>
        <p:nvSpPr>
          <p:cNvPr id="7" name="Title 1">
            <a:extLst>
              <a:ext uri="{FF2B5EF4-FFF2-40B4-BE49-F238E27FC236}">
                <a16:creationId xmlns:a16="http://schemas.microsoft.com/office/drawing/2014/main" id="{18CB6CEE-A527-64E2-C3F4-421A4DDFEBE1}"/>
              </a:ext>
            </a:extLst>
          </p:cNvPr>
          <p:cNvSpPr>
            <a:spLocks noGrp="1"/>
          </p:cNvSpPr>
          <p:nvPr>
            <p:ph type="title" hasCustomPrompt="1"/>
          </p:nvPr>
        </p:nvSpPr>
        <p:spPr>
          <a:xfrm>
            <a:off x="438954" y="411510"/>
            <a:ext cx="7661438" cy="623331"/>
          </a:xfrm>
          <a:prstGeom prst="rect">
            <a:avLst/>
          </a:prstGeom>
        </p:spPr>
        <p:txBody>
          <a:bodyPr lIns="0" tIns="0" rIns="0" bIns="0" anchor="ctr" anchorCtr="0">
            <a:normAutofit/>
          </a:bodyPr>
          <a:lstStyle>
            <a:lvl1pPr algn="l">
              <a:lnSpc>
                <a:spcPct val="100000"/>
              </a:lnSpc>
              <a:defRPr kumimoji="0" lang="en-US" sz="1900" b="1" i="0" u="none" strike="noStrike" kern="1200" cap="none" spc="0" normalizeH="0" baseline="0" noProof="0" smtClean="0">
                <a:ln>
                  <a:noFill/>
                </a:ln>
                <a:solidFill>
                  <a:srgbClr val="002145"/>
                </a:solidFill>
                <a:effectLst/>
                <a:uLnTx/>
                <a:uFillTx/>
                <a:latin typeface="Arial"/>
                <a:ea typeface="MS PGothic" panose="020B0600070205080204" pitchFamily="34" charset="-128"/>
                <a:cs typeface="Arial"/>
              </a:defRPr>
            </a:lvl1pPr>
          </a:lstStyle>
          <a:p>
            <a:r>
              <a:rPr lang="en-US" dirty="0"/>
              <a:t>Click to edit title</a:t>
            </a:r>
          </a:p>
        </p:txBody>
      </p:sp>
      <p:sp>
        <p:nvSpPr>
          <p:cNvPr id="4" name="Text Placeholder 2">
            <a:extLst>
              <a:ext uri="{FF2B5EF4-FFF2-40B4-BE49-F238E27FC236}">
                <a16:creationId xmlns:a16="http://schemas.microsoft.com/office/drawing/2014/main" id="{435B2578-9613-EE2F-1297-868E2226B682}"/>
              </a:ext>
            </a:extLst>
          </p:cNvPr>
          <p:cNvSpPr>
            <a:spLocks noGrp="1"/>
          </p:cNvSpPr>
          <p:nvPr>
            <p:ph type="body" sz="quarter" idx="13" hasCustomPrompt="1"/>
          </p:nvPr>
        </p:nvSpPr>
        <p:spPr>
          <a:xfrm>
            <a:off x="439200" y="1131888"/>
            <a:ext cx="7661438" cy="3672110"/>
          </a:xfrm>
          <a:prstGeom prst="rect">
            <a:avLst/>
          </a:prstGeom>
        </p:spPr>
        <p:txBody>
          <a:bodyPr vert="horz" lIns="0" tIns="0" rIns="0" bIns="0"/>
          <a:lstStyle>
            <a:lvl1pPr marL="0" indent="0">
              <a:lnSpc>
                <a:spcPct val="100000"/>
              </a:lnSpc>
              <a:spcBef>
                <a:spcPts val="0"/>
              </a:spcBef>
              <a:spcAft>
                <a:spcPts val="900"/>
              </a:spcAft>
              <a:buFontTx/>
              <a:buNone/>
              <a:defRPr sz="1500">
                <a:solidFill>
                  <a:srgbClr val="002145"/>
                </a:solidFill>
              </a:defRPr>
            </a:lvl1pPr>
            <a:lvl2pPr marL="0" indent="-180000">
              <a:lnSpc>
                <a:spcPct val="100000"/>
              </a:lnSpc>
              <a:spcBef>
                <a:spcPts val="0"/>
              </a:spcBef>
              <a:spcAft>
                <a:spcPts val="900"/>
              </a:spcAft>
              <a:buFont typeface="Arial"/>
              <a:buChar char="•"/>
              <a:defRPr sz="1500">
                <a:solidFill>
                  <a:srgbClr val="002145"/>
                </a:solidFill>
              </a:defRPr>
            </a:lvl2pPr>
            <a:lvl3pPr marL="534988" indent="-176213">
              <a:lnSpc>
                <a:spcPct val="100000"/>
              </a:lnSpc>
              <a:spcBef>
                <a:spcPts val="0"/>
              </a:spcBef>
              <a:spcAft>
                <a:spcPts val="900"/>
              </a:spcAft>
              <a:buFont typeface="System Font Regular"/>
              <a:buChar char="−"/>
              <a:tabLst/>
              <a:defRPr sz="1500">
                <a:solidFill>
                  <a:srgbClr val="002145"/>
                </a:solidFill>
              </a:defRPr>
            </a:lvl3pPr>
            <a:lvl4pPr marL="900000" indent="-180000">
              <a:lnSpc>
                <a:spcPct val="100000"/>
              </a:lnSpc>
              <a:spcBef>
                <a:spcPts val="0"/>
              </a:spcBef>
              <a:spcAft>
                <a:spcPts val="900"/>
              </a:spcAft>
              <a:buFont typeface="Arial"/>
              <a:buChar char="•"/>
              <a:defRPr sz="1500">
                <a:solidFill>
                  <a:srgbClr val="002145"/>
                </a:solidFill>
              </a:defRPr>
            </a:lvl4pPr>
            <a:lvl5pPr marL="1260000" indent="-180000">
              <a:lnSpc>
                <a:spcPct val="100000"/>
              </a:lnSpc>
              <a:spcBef>
                <a:spcPts val="0"/>
              </a:spcBef>
              <a:spcAft>
                <a:spcPts val="900"/>
              </a:spcAft>
              <a:buFont typeface="Arial"/>
              <a:buChar char="•"/>
              <a:defRPr sz="1500">
                <a:solidFill>
                  <a:srgbClr val="002145"/>
                </a:solidFill>
              </a:defRPr>
            </a:lvl5pPr>
          </a:lstStyle>
          <a:p>
            <a:pPr lvl="0"/>
            <a:r>
              <a:rPr lang="en-CA" dirty="0"/>
              <a:t>Click to edit text</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pic>
        <p:nvPicPr>
          <p:cNvPr id="3" name="Google Shape;144;p29">
            <a:extLst>
              <a:ext uri="{FF2B5EF4-FFF2-40B4-BE49-F238E27FC236}">
                <a16:creationId xmlns:a16="http://schemas.microsoft.com/office/drawing/2014/main" id="{B6CAC51C-6021-9516-3D98-D2E343930268}"/>
              </a:ext>
            </a:extLst>
          </p:cNvPr>
          <p:cNvPicPr preferRelativeResize="0"/>
          <p:nvPr userDrawn="1"/>
        </p:nvPicPr>
        <p:blipFill>
          <a:blip r:embed="rId2">
            <a:alphaModFix/>
          </a:blip>
          <a:stretch>
            <a:fillRect/>
          </a:stretch>
        </p:blipFill>
        <p:spPr>
          <a:xfrm>
            <a:off x="8245265" y="0"/>
            <a:ext cx="897269" cy="5143499"/>
          </a:xfrm>
          <a:prstGeom prst="rect">
            <a:avLst/>
          </a:prstGeom>
          <a:noFill/>
          <a:ln>
            <a:noFill/>
          </a:ln>
        </p:spPr>
      </p:pic>
      <p:sp>
        <p:nvSpPr>
          <p:cNvPr id="5" name="Rectangle 4">
            <a:extLst>
              <a:ext uri="{FF2B5EF4-FFF2-40B4-BE49-F238E27FC236}">
                <a16:creationId xmlns:a16="http://schemas.microsoft.com/office/drawing/2014/main" id="{017B1C8C-554F-9742-AABA-07BD20161E1F}"/>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3" descr="s4b282c2015.png">
            <a:extLst>
              <a:ext uri="{FF2B5EF4-FFF2-40B4-BE49-F238E27FC236}">
                <a16:creationId xmlns:a16="http://schemas.microsoft.com/office/drawing/2014/main" id="{409E40F3-0D3B-2D44-BF04-27998254879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Google Shape;141;p29">
            <a:extLst>
              <a:ext uri="{FF2B5EF4-FFF2-40B4-BE49-F238E27FC236}">
                <a16:creationId xmlns:a16="http://schemas.microsoft.com/office/drawing/2014/main" id="{47CA60FA-8D65-C70F-B0BF-25FDC8AA750F}"/>
              </a:ext>
            </a:extLst>
          </p:cNvPr>
          <p:cNvSpPr txBox="1"/>
          <p:nvPr userDrawn="1"/>
        </p:nvSpPr>
        <p:spPr>
          <a:xfrm flipH="1">
            <a:off x="8588375" y="4732338"/>
            <a:ext cx="304800" cy="1920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Clr>
                <a:srgbClr val="FFFFFF"/>
              </a:buClr>
              <a:buSzPts val="900"/>
              <a:buFont typeface="Arial"/>
              <a:buNone/>
            </a:pPr>
            <a:fld id="{00000000-1234-1234-1234-123412341234}" type="slidenum">
              <a:rPr lang="en" sz="900">
                <a:solidFill>
                  <a:srgbClr val="FFFFFF"/>
                </a:solidFill>
                <a:latin typeface="Arial"/>
                <a:ea typeface="Arial"/>
                <a:cs typeface="Arial"/>
                <a:sym typeface="Arial"/>
              </a:rPr>
              <a:t>‹#›</a:t>
            </a:fld>
            <a:endParaRPr sz="900">
              <a:solidFill>
                <a:srgbClr val="FFFFFF"/>
              </a:solidFill>
              <a:latin typeface="Arial"/>
              <a:ea typeface="Arial"/>
              <a:cs typeface="Arial"/>
              <a:sym typeface="Arial"/>
            </a:endParaRPr>
          </a:p>
        </p:txBody>
      </p:sp>
      <p:sp>
        <p:nvSpPr>
          <p:cNvPr id="8" name="Google Shape;224;p40">
            <a:extLst>
              <a:ext uri="{FF2B5EF4-FFF2-40B4-BE49-F238E27FC236}">
                <a16:creationId xmlns:a16="http://schemas.microsoft.com/office/drawing/2014/main" id="{A3A0AE2E-C723-94B2-B1F3-9E04B1C65E68}"/>
              </a:ext>
            </a:extLst>
          </p:cNvPr>
          <p:cNvSpPr/>
          <p:nvPr userDrawn="1"/>
        </p:nvSpPr>
        <p:spPr>
          <a:xfrm>
            <a:off x="372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0" dirty="0">
                <a:solidFill>
                  <a:schemeClr val="lt1"/>
                </a:solidFill>
              </a:rPr>
              <a:t>Context</a:t>
            </a:r>
            <a:endParaRPr sz="1300" b="0" dirty="0">
              <a:solidFill>
                <a:schemeClr val="lt1"/>
              </a:solidFill>
            </a:endParaRPr>
          </a:p>
        </p:txBody>
      </p:sp>
      <p:sp>
        <p:nvSpPr>
          <p:cNvPr id="10" name="Google Shape;225;p40">
            <a:extLst>
              <a:ext uri="{FF2B5EF4-FFF2-40B4-BE49-F238E27FC236}">
                <a16:creationId xmlns:a16="http://schemas.microsoft.com/office/drawing/2014/main" id="{78CF6E99-84EB-571F-F31D-10D741BBA18E}"/>
              </a:ext>
            </a:extLst>
          </p:cNvPr>
          <p:cNvSpPr/>
          <p:nvPr userDrawn="1"/>
        </p:nvSpPr>
        <p:spPr>
          <a:xfrm>
            <a:off x="1309775" y="4900900"/>
            <a:ext cx="1307700" cy="242700"/>
          </a:xfrm>
          <a:prstGeom prst="rect">
            <a:avLst/>
          </a:prstGeom>
          <a:solidFill>
            <a:srgbClr val="D93268"/>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dirty="0">
                <a:solidFill>
                  <a:schemeClr val="lt1"/>
                </a:solidFill>
              </a:rPr>
              <a:t>1 Strengths</a:t>
            </a:r>
            <a:endParaRPr sz="1300" b="1" dirty="0">
              <a:solidFill>
                <a:schemeClr val="lt1"/>
              </a:solidFill>
            </a:endParaRPr>
          </a:p>
        </p:txBody>
      </p:sp>
      <p:sp>
        <p:nvSpPr>
          <p:cNvPr id="11" name="Google Shape;226;p40">
            <a:extLst>
              <a:ext uri="{FF2B5EF4-FFF2-40B4-BE49-F238E27FC236}">
                <a16:creationId xmlns:a16="http://schemas.microsoft.com/office/drawing/2014/main" id="{77894DC0-9365-07CC-2D51-81FF3CE23BC4}"/>
              </a:ext>
            </a:extLst>
          </p:cNvPr>
          <p:cNvSpPr/>
          <p:nvPr userDrawn="1"/>
        </p:nvSpPr>
        <p:spPr>
          <a:xfrm>
            <a:off x="261582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rPr>
              <a:t>2 Assess</a:t>
            </a:r>
            <a:endParaRPr sz="1300">
              <a:solidFill>
                <a:schemeClr val="lt1"/>
              </a:solidFill>
            </a:endParaRPr>
          </a:p>
        </p:txBody>
      </p:sp>
      <p:sp>
        <p:nvSpPr>
          <p:cNvPr id="12" name="Google Shape;227;p40">
            <a:extLst>
              <a:ext uri="{FF2B5EF4-FFF2-40B4-BE49-F238E27FC236}">
                <a16:creationId xmlns:a16="http://schemas.microsoft.com/office/drawing/2014/main" id="{F135F5D0-EE04-6AF7-9327-4EE4A1057159}"/>
              </a:ext>
            </a:extLst>
          </p:cNvPr>
          <p:cNvSpPr/>
          <p:nvPr userDrawn="1"/>
        </p:nvSpPr>
        <p:spPr>
          <a:xfrm>
            <a:off x="3921875" y="4900900"/>
            <a:ext cx="1307700" cy="242700"/>
          </a:xfrm>
          <a:prstGeom prst="rect">
            <a:avLst/>
          </a:prstGeom>
          <a:solidFill>
            <a:schemeClr val="dk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rPr>
              <a:t>3 Actions</a:t>
            </a:r>
            <a:endParaRPr sz="1300">
              <a:solidFill>
                <a:schemeClr val="lt1"/>
              </a:solidFill>
            </a:endParaRPr>
          </a:p>
        </p:txBody>
      </p:sp>
      <p:sp>
        <p:nvSpPr>
          <p:cNvPr id="13" name="Google Shape;228;p40">
            <a:extLst>
              <a:ext uri="{FF2B5EF4-FFF2-40B4-BE49-F238E27FC236}">
                <a16:creationId xmlns:a16="http://schemas.microsoft.com/office/drawing/2014/main" id="{56F29041-95B8-1B30-9DD3-EB4D1E6DBFD6}"/>
              </a:ext>
            </a:extLst>
          </p:cNvPr>
          <p:cNvSpPr/>
          <p:nvPr userDrawn="1"/>
        </p:nvSpPr>
        <p:spPr>
          <a:xfrm>
            <a:off x="5227925" y="4900900"/>
            <a:ext cx="1307700" cy="242700"/>
          </a:xfrm>
          <a:prstGeom prst="rect">
            <a:avLst/>
          </a:prstGeom>
          <a:solidFill>
            <a:schemeClr val="dk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rPr>
              <a:t>4 Prioritize</a:t>
            </a:r>
            <a:endParaRPr sz="1300">
              <a:solidFill>
                <a:schemeClr val="lt1"/>
              </a:solidFill>
            </a:endParaRPr>
          </a:p>
        </p:txBody>
      </p:sp>
      <p:sp>
        <p:nvSpPr>
          <p:cNvPr id="14" name="Google Shape;229;p40">
            <a:extLst>
              <a:ext uri="{FF2B5EF4-FFF2-40B4-BE49-F238E27FC236}">
                <a16:creationId xmlns:a16="http://schemas.microsoft.com/office/drawing/2014/main" id="{960D7677-7C77-4B95-7A3A-412A43D449F4}"/>
              </a:ext>
            </a:extLst>
          </p:cNvPr>
          <p:cNvSpPr/>
          <p:nvPr userDrawn="1"/>
        </p:nvSpPr>
        <p:spPr>
          <a:xfrm>
            <a:off x="6533975" y="4900900"/>
            <a:ext cx="1307700" cy="242700"/>
          </a:xfrm>
          <a:prstGeom prst="rect">
            <a:avLst/>
          </a:prstGeom>
          <a:solidFill>
            <a:schemeClr val="dk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rPr>
              <a:t>5 Measure</a:t>
            </a:r>
            <a:endParaRPr sz="1300">
              <a:solidFill>
                <a:schemeClr val="lt1"/>
              </a:solidFill>
            </a:endParaRPr>
          </a:p>
        </p:txBody>
      </p:sp>
      <p:sp>
        <p:nvSpPr>
          <p:cNvPr id="15" name="Google Shape;230;p40">
            <a:extLst>
              <a:ext uri="{FF2B5EF4-FFF2-40B4-BE49-F238E27FC236}">
                <a16:creationId xmlns:a16="http://schemas.microsoft.com/office/drawing/2014/main" id="{F906A507-74DA-7190-6BF4-7240B504C3FE}"/>
              </a:ext>
            </a:extLst>
          </p:cNvPr>
          <p:cNvSpPr/>
          <p:nvPr userDrawn="1"/>
        </p:nvSpPr>
        <p:spPr>
          <a:xfrm>
            <a:off x="7840025" y="4900900"/>
            <a:ext cx="1307700" cy="242700"/>
          </a:xfrm>
          <a:prstGeom prst="rect">
            <a:avLst/>
          </a:prstGeom>
          <a:solidFill>
            <a:schemeClr val="dk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rPr>
              <a:t>Close</a:t>
            </a:r>
            <a:endParaRPr sz="1300">
              <a:solidFill>
                <a:schemeClr val="lt1"/>
              </a:solidFill>
            </a:endParaRPr>
          </a:p>
        </p:txBody>
      </p:sp>
    </p:spTree>
    <p:extLst>
      <p:ext uri="{BB962C8B-B14F-4D97-AF65-F5344CB8AC3E}">
        <p14:creationId xmlns:p14="http://schemas.microsoft.com/office/powerpoint/2010/main" val="4019666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UBC Copy White Sidebar">
    <p:spTree>
      <p:nvGrpSpPr>
        <p:cNvPr id="1" name=""/>
        <p:cNvGrpSpPr/>
        <p:nvPr/>
      </p:nvGrpSpPr>
      <p:grpSpPr>
        <a:xfrm>
          <a:off x="0" y="0"/>
          <a:ext cx="0" cy="0"/>
          <a:chOff x="0" y="0"/>
          <a:chExt cx="0" cy="0"/>
        </a:xfrm>
      </p:grpSpPr>
      <p:sp>
        <p:nvSpPr>
          <p:cNvPr id="9" name="Text Placeholder 14">
            <a:extLst>
              <a:ext uri="{FF2B5EF4-FFF2-40B4-BE49-F238E27FC236}">
                <a16:creationId xmlns:a16="http://schemas.microsoft.com/office/drawing/2014/main" id="{F0D8BB7F-3886-3D45-82AB-CD57FC6E8D8F}"/>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0EF5FC11-7B8C-5C45-844A-7CDF5F2A9DE6}"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sp>
        <p:nvSpPr>
          <p:cNvPr id="7" name="Title 1">
            <a:extLst>
              <a:ext uri="{FF2B5EF4-FFF2-40B4-BE49-F238E27FC236}">
                <a16:creationId xmlns:a16="http://schemas.microsoft.com/office/drawing/2014/main" id="{18CB6CEE-A527-64E2-C3F4-421A4DDFEBE1}"/>
              </a:ext>
            </a:extLst>
          </p:cNvPr>
          <p:cNvSpPr>
            <a:spLocks noGrp="1"/>
          </p:cNvSpPr>
          <p:nvPr>
            <p:ph type="title" hasCustomPrompt="1"/>
          </p:nvPr>
        </p:nvSpPr>
        <p:spPr>
          <a:xfrm>
            <a:off x="438954" y="411510"/>
            <a:ext cx="7661438" cy="623331"/>
          </a:xfrm>
          <a:prstGeom prst="rect">
            <a:avLst/>
          </a:prstGeom>
        </p:spPr>
        <p:txBody>
          <a:bodyPr lIns="0" tIns="0" rIns="0" bIns="0" anchor="ctr" anchorCtr="0">
            <a:normAutofit/>
          </a:bodyPr>
          <a:lstStyle>
            <a:lvl1pPr algn="l">
              <a:lnSpc>
                <a:spcPct val="100000"/>
              </a:lnSpc>
              <a:defRPr kumimoji="0" lang="en-US" sz="1900" b="1" i="0" u="none" strike="noStrike" kern="1200" cap="none" spc="0" normalizeH="0" baseline="0" noProof="0" smtClean="0">
                <a:ln>
                  <a:noFill/>
                </a:ln>
                <a:solidFill>
                  <a:srgbClr val="002145"/>
                </a:solidFill>
                <a:effectLst/>
                <a:uLnTx/>
                <a:uFillTx/>
                <a:latin typeface="Arial"/>
                <a:ea typeface="MS PGothic" panose="020B0600070205080204" pitchFamily="34" charset="-128"/>
                <a:cs typeface="Arial"/>
              </a:defRPr>
            </a:lvl1pPr>
          </a:lstStyle>
          <a:p>
            <a:r>
              <a:rPr lang="en-US" dirty="0"/>
              <a:t>Click to edit title</a:t>
            </a:r>
          </a:p>
        </p:txBody>
      </p:sp>
      <p:sp>
        <p:nvSpPr>
          <p:cNvPr id="4" name="Text Placeholder 2">
            <a:extLst>
              <a:ext uri="{FF2B5EF4-FFF2-40B4-BE49-F238E27FC236}">
                <a16:creationId xmlns:a16="http://schemas.microsoft.com/office/drawing/2014/main" id="{435B2578-9613-EE2F-1297-868E2226B682}"/>
              </a:ext>
            </a:extLst>
          </p:cNvPr>
          <p:cNvSpPr>
            <a:spLocks noGrp="1"/>
          </p:cNvSpPr>
          <p:nvPr>
            <p:ph type="body" sz="quarter" idx="13" hasCustomPrompt="1"/>
          </p:nvPr>
        </p:nvSpPr>
        <p:spPr>
          <a:xfrm>
            <a:off x="439200" y="1131888"/>
            <a:ext cx="7661438" cy="3672110"/>
          </a:xfrm>
          <a:prstGeom prst="rect">
            <a:avLst/>
          </a:prstGeom>
        </p:spPr>
        <p:txBody>
          <a:bodyPr vert="horz" lIns="0" tIns="0" rIns="0" bIns="0"/>
          <a:lstStyle>
            <a:lvl1pPr marL="0" indent="0">
              <a:lnSpc>
                <a:spcPct val="100000"/>
              </a:lnSpc>
              <a:spcBef>
                <a:spcPts val="0"/>
              </a:spcBef>
              <a:spcAft>
                <a:spcPts val="900"/>
              </a:spcAft>
              <a:buFontTx/>
              <a:buNone/>
              <a:defRPr sz="1500">
                <a:solidFill>
                  <a:srgbClr val="002145"/>
                </a:solidFill>
              </a:defRPr>
            </a:lvl1pPr>
            <a:lvl2pPr marL="0" indent="-180000">
              <a:lnSpc>
                <a:spcPct val="100000"/>
              </a:lnSpc>
              <a:spcBef>
                <a:spcPts val="0"/>
              </a:spcBef>
              <a:spcAft>
                <a:spcPts val="900"/>
              </a:spcAft>
              <a:buFont typeface="Arial"/>
              <a:buChar char="•"/>
              <a:defRPr sz="1500">
                <a:solidFill>
                  <a:srgbClr val="002145"/>
                </a:solidFill>
              </a:defRPr>
            </a:lvl2pPr>
            <a:lvl3pPr marL="534988" indent="-176213">
              <a:lnSpc>
                <a:spcPct val="100000"/>
              </a:lnSpc>
              <a:spcBef>
                <a:spcPts val="0"/>
              </a:spcBef>
              <a:spcAft>
                <a:spcPts val="900"/>
              </a:spcAft>
              <a:buFont typeface="System Font Regular"/>
              <a:buChar char="−"/>
              <a:tabLst/>
              <a:defRPr sz="1500">
                <a:solidFill>
                  <a:srgbClr val="002145"/>
                </a:solidFill>
              </a:defRPr>
            </a:lvl3pPr>
            <a:lvl4pPr marL="900000" indent="-180000">
              <a:lnSpc>
                <a:spcPct val="100000"/>
              </a:lnSpc>
              <a:spcBef>
                <a:spcPts val="0"/>
              </a:spcBef>
              <a:spcAft>
                <a:spcPts val="900"/>
              </a:spcAft>
              <a:buFont typeface="Arial"/>
              <a:buChar char="•"/>
              <a:defRPr sz="1500">
                <a:solidFill>
                  <a:srgbClr val="002145"/>
                </a:solidFill>
              </a:defRPr>
            </a:lvl4pPr>
            <a:lvl5pPr marL="1260000" indent="-180000">
              <a:lnSpc>
                <a:spcPct val="100000"/>
              </a:lnSpc>
              <a:spcBef>
                <a:spcPts val="0"/>
              </a:spcBef>
              <a:spcAft>
                <a:spcPts val="900"/>
              </a:spcAft>
              <a:buFont typeface="Arial"/>
              <a:buChar char="•"/>
              <a:defRPr sz="1500">
                <a:solidFill>
                  <a:srgbClr val="002145"/>
                </a:solidFill>
              </a:defRPr>
            </a:lvl5pPr>
          </a:lstStyle>
          <a:p>
            <a:pPr lvl="0"/>
            <a:r>
              <a:rPr lang="en-CA" dirty="0"/>
              <a:t>Click to edit text</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2" name="Google Shape;141;p29">
            <a:extLst>
              <a:ext uri="{FF2B5EF4-FFF2-40B4-BE49-F238E27FC236}">
                <a16:creationId xmlns:a16="http://schemas.microsoft.com/office/drawing/2014/main" id="{47CA60FA-8D65-C70F-B0BF-25FDC8AA750F}"/>
              </a:ext>
            </a:extLst>
          </p:cNvPr>
          <p:cNvSpPr txBox="1"/>
          <p:nvPr userDrawn="1"/>
        </p:nvSpPr>
        <p:spPr>
          <a:xfrm flipH="1">
            <a:off x="8588375" y="4732338"/>
            <a:ext cx="304800" cy="1920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Clr>
                <a:srgbClr val="FFFFFF"/>
              </a:buClr>
              <a:buSzPts val="900"/>
              <a:buFont typeface="Arial"/>
              <a:buNone/>
            </a:pPr>
            <a:fld id="{00000000-1234-1234-1234-123412341234}" type="slidenum">
              <a:rPr lang="en" sz="900">
                <a:solidFill>
                  <a:srgbClr val="002145"/>
                </a:solidFill>
                <a:latin typeface="Arial"/>
                <a:ea typeface="Arial"/>
                <a:cs typeface="Arial"/>
                <a:sym typeface="Arial"/>
              </a:rPr>
              <a:t>‹#›</a:t>
            </a:fld>
            <a:endParaRPr sz="900" dirty="0">
              <a:solidFill>
                <a:srgbClr val="002145"/>
              </a:solidFill>
              <a:latin typeface="Arial"/>
              <a:ea typeface="Arial"/>
              <a:cs typeface="Arial"/>
              <a:sym typeface="Arial"/>
            </a:endParaRPr>
          </a:p>
        </p:txBody>
      </p:sp>
      <p:sp>
        <p:nvSpPr>
          <p:cNvPr id="8" name="Google Shape;224;p40">
            <a:extLst>
              <a:ext uri="{FF2B5EF4-FFF2-40B4-BE49-F238E27FC236}">
                <a16:creationId xmlns:a16="http://schemas.microsoft.com/office/drawing/2014/main" id="{A3A0AE2E-C723-94B2-B1F3-9E04B1C65E68}"/>
              </a:ext>
            </a:extLst>
          </p:cNvPr>
          <p:cNvSpPr/>
          <p:nvPr userDrawn="1"/>
        </p:nvSpPr>
        <p:spPr>
          <a:xfrm>
            <a:off x="372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0" dirty="0">
                <a:solidFill>
                  <a:schemeClr val="lt1"/>
                </a:solidFill>
              </a:rPr>
              <a:t>Context</a:t>
            </a:r>
            <a:endParaRPr sz="1300" b="0" dirty="0">
              <a:solidFill>
                <a:schemeClr val="lt1"/>
              </a:solidFill>
            </a:endParaRPr>
          </a:p>
        </p:txBody>
      </p:sp>
      <p:sp>
        <p:nvSpPr>
          <p:cNvPr id="10" name="Google Shape;225;p40">
            <a:extLst>
              <a:ext uri="{FF2B5EF4-FFF2-40B4-BE49-F238E27FC236}">
                <a16:creationId xmlns:a16="http://schemas.microsoft.com/office/drawing/2014/main" id="{78CF6E99-84EB-571F-F31D-10D741BBA18E}"/>
              </a:ext>
            </a:extLst>
          </p:cNvPr>
          <p:cNvSpPr/>
          <p:nvPr userDrawn="1"/>
        </p:nvSpPr>
        <p:spPr>
          <a:xfrm>
            <a:off x="1309775" y="4900900"/>
            <a:ext cx="1307700" cy="242700"/>
          </a:xfrm>
          <a:prstGeom prst="rect">
            <a:avLst/>
          </a:prstGeom>
          <a:solidFill>
            <a:srgbClr val="D93268"/>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dirty="0">
                <a:solidFill>
                  <a:schemeClr val="lt1"/>
                </a:solidFill>
              </a:rPr>
              <a:t>1 Strengths</a:t>
            </a:r>
            <a:endParaRPr sz="1300" b="1" dirty="0">
              <a:solidFill>
                <a:schemeClr val="lt1"/>
              </a:solidFill>
            </a:endParaRPr>
          </a:p>
        </p:txBody>
      </p:sp>
      <p:sp>
        <p:nvSpPr>
          <p:cNvPr id="11" name="Google Shape;226;p40">
            <a:extLst>
              <a:ext uri="{FF2B5EF4-FFF2-40B4-BE49-F238E27FC236}">
                <a16:creationId xmlns:a16="http://schemas.microsoft.com/office/drawing/2014/main" id="{77894DC0-9365-07CC-2D51-81FF3CE23BC4}"/>
              </a:ext>
            </a:extLst>
          </p:cNvPr>
          <p:cNvSpPr/>
          <p:nvPr userDrawn="1"/>
        </p:nvSpPr>
        <p:spPr>
          <a:xfrm>
            <a:off x="261582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rPr>
              <a:t>2 Assess</a:t>
            </a:r>
            <a:endParaRPr sz="1300">
              <a:solidFill>
                <a:schemeClr val="lt1"/>
              </a:solidFill>
            </a:endParaRPr>
          </a:p>
        </p:txBody>
      </p:sp>
      <p:sp>
        <p:nvSpPr>
          <p:cNvPr id="12" name="Google Shape;227;p40">
            <a:extLst>
              <a:ext uri="{FF2B5EF4-FFF2-40B4-BE49-F238E27FC236}">
                <a16:creationId xmlns:a16="http://schemas.microsoft.com/office/drawing/2014/main" id="{F135F5D0-EE04-6AF7-9327-4EE4A1057159}"/>
              </a:ext>
            </a:extLst>
          </p:cNvPr>
          <p:cNvSpPr/>
          <p:nvPr userDrawn="1"/>
        </p:nvSpPr>
        <p:spPr>
          <a:xfrm>
            <a:off x="392187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dirty="0">
                <a:solidFill>
                  <a:schemeClr val="lt1"/>
                </a:solidFill>
              </a:rPr>
              <a:t>3 Actions</a:t>
            </a:r>
            <a:endParaRPr sz="1300" dirty="0">
              <a:solidFill>
                <a:schemeClr val="lt1"/>
              </a:solidFill>
            </a:endParaRPr>
          </a:p>
        </p:txBody>
      </p:sp>
      <p:sp>
        <p:nvSpPr>
          <p:cNvPr id="13" name="Google Shape;228;p40">
            <a:extLst>
              <a:ext uri="{FF2B5EF4-FFF2-40B4-BE49-F238E27FC236}">
                <a16:creationId xmlns:a16="http://schemas.microsoft.com/office/drawing/2014/main" id="{56F29041-95B8-1B30-9DD3-EB4D1E6DBFD6}"/>
              </a:ext>
            </a:extLst>
          </p:cNvPr>
          <p:cNvSpPr/>
          <p:nvPr userDrawn="1"/>
        </p:nvSpPr>
        <p:spPr>
          <a:xfrm>
            <a:off x="522792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rPr>
              <a:t>4 Prioritize</a:t>
            </a:r>
            <a:endParaRPr sz="1300">
              <a:solidFill>
                <a:schemeClr val="lt1"/>
              </a:solidFill>
            </a:endParaRPr>
          </a:p>
        </p:txBody>
      </p:sp>
      <p:sp>
        <p:nvSpPr>
          <p:cNvPr id="14" name="Google Shape;229;p40">
            <a:extLst>
              <a:ext uri="{FF2B5EF4-FFF2-40B4-BE49-F238E27FC236}">
                <a16:creationId xmlns:a16="http://schemas.microsoft.com/office/drawing/2014/main" id="{960D7677-7C77-4B95-7A3A-412A43D449F4}"/>
              </a:ext>
            </a:extLst>
          </p:cNvPr>
          <p:cNvSpPr/>
          <p:nvPr userDrawn="1"/>
        </p:nvSpPr>
        <p:spPr>
          <a:xfrm>
            <a:off x="653397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rPr>
              <a:t>5 Measure</a:t>
            </a:r>
            <a:endParaRPr sz="1300">
              <a:solidFill>
                <a:schemeClr val="lt1"/>
              </a:solidFill>
            </a:endParaRPr>
          </a:p>
        </p:txBody>
      </p:sp>
      <p:sp>
        <p:nvSpPr>
          <p:cNvPr id="15" name="Google Shape;230;p40">
            <a:extLst>
              <a:ext uri="{FF2B5EF4-FFF2-40B4-BE49-F238E27FC236}">
                <a16:creationId xmlns:a16="http://schemas.microsoft.com/office/drawing/2014/main" id="{F906A507-74DA-7190-6BF4-7240B504C3FE}"/>
              </a:ext>
            </a:extLst>
          </p:cNvPr>
          <p:cNvSpPr/>
          <p:nvPr userDrawn="1"/>
        </p:nvSpPr>
        <p:spPr>
          <a:xfrm>
            <a:off x="784002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rPr>
              <a:t>Close</a:t>
            </a:r>
            <a:endParaRPr sz="1300">
              <a:solidFill>
                <a:schemeClr val="lt1"/>
              </a:solidFill>
            </a:endParaRPr>
          </a:p>
        </p:txBody>
      </p:sp>
    </p:spTree>
    <p:extLst>
      <p:ext uri="{BB962C8B-B14F-4D97-AF65-F5344CB8AC3E}">
        <p14:creationId xmlns:p14="http://schemas.microsoft.com/office/powerpoint/2010/main" val="3237417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UBC Copy White Sidebar">
    <p:spTree>
      <p:nvGrpSpPr>
        <p:cNvPr id="1" name=""/>
        <p:cNvGrpSpPr/>
        <p:nvPr/>
      </p:nvGrpSpPr>
      <p:grpSpPr>
        <a:xfrm>
          <a:off x="0" y="0"/>
          <a:ext cx="0" cy="0"/>
          <a:chOff x="0" y="0"/>
          <a:chExt cx="0" cy="0"/>
        </a:xfrm>
      </p:grpSpPr>
      <p:sp>
        <p:nvSpPr>
          <p:cNvPr id="9" name="Text Placeholder 14">
            <a:extLst>
              <a:ext uri="{FF2B5EF4-FFF2-40B4-BE49-F238E27FC236}">
                <a16:creationId xmlns:a16="http://schemas.microsoft.com/office/drawing/2014/main" id="{F0D8BB7F-3886-3D45-82AB-CD57FC6E8D8F}"/>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0EF5FC11-7B8C-5C45-844A-7CDF5F2A9DE6}"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sp>
        <p:nvSpPr>
          <p:cNvPr id="7" name="Title 1">
            <a:extLst>
              <a:ext uri="{FF2B5EF4-FFF2-40B4-BE49-F238E27FC236}">
                <a16:creationId xmlns:a16="http://schemas.microsoft.com/office/drawing/2014/main" id="{18CB6CEE-A527-64E2-C3F4-421A4DDFEBE1}"/>
              </a:ext>
            </a:extLst>
          </p:cNvPr>
          <p:cNvSpPr>
            <a:spLocks noGrp="1"/>
          </p:cNvSpPr>
          <p:nvPr>
            <p:ph type="title" hasCustomPrompt="1"/>
          </p:nvPr>
        </p:nvSpPr>
        <p:spPr>
          <a:xfrm>
            <a:off x="438954" y="411510"/>
            <a:ext cx="7661438" cy="623331"/>
          </a:xfrm>
          <a:prstGeom prst="rect">
            <a:avLst/>
          </a:prstGeom>
        </p:spPr>
        <p:txBody>
          <a:bodyPr lIns="0" tIns="0" rIns="0" bIns="0" anchor="ctr" anchorCtr="0">
            <a:normAutofit/>
          </a:bodyPr>
          <a:lstStyle>
            <a:lvl1pPr algn="l">
              <a:lnSpc>
                <a:spcPct val="100000"/>
              </a:lnSpc>
              <a:defRPr kumimoji="0" lang="en-US" sz="1900" b="1" i="0" u="none" strike="noStrike" kern="1200" cap="none" spc="0" normalizeH="0" baseline="0" noProof="0" smtClean="0">
                <a:ln>
                  <a:noFill/>
                </a:ln>
                <a:solidFill>
                  <a:srgbClr val="002145"/>
                </a:solidFill>
                <a:effectLst/>
                <a:uLnTx/>
                <a:uFillTx/>
                <a:latin typeface="Arial"/>
                <a:ea typeface="MS PGothic" panose="020B0600070205080204" pitchFamily="34" charset="-128"/>
                <a:cs typeface="Arial"/>
              </a:defRPr>
            </a:lvl1pPr>
          </a:lstStyle>
          <a:p>
            <a:r>
              <a:rPr lang="en-US" dirty="0"/>
              <a:t>Click to edit title</a:t>
            </a:r>
          </a:p>
        </p:txBody>
      </p:sp>
      <p:sp>
        <p:nvSpPr>
          <p:cNvPr id="4" name="Text Placeholder 2">
            <a:extLst>
              <a:ext uri="{FF2B5EF4-FFF2-40B4-BE49-F238E27FC236}">
                <a16:creationId xmlns:a16="http://schemas.microsoft.com/office/drawing/2014/main" id="{435B2578-9613-EE2F-1297-868E2226B682}"/>
              </a:ext>
            </a:extLst>
          </p:cNvPr>
          <p:cNvSpPr>
            <a:spLocks noGrp="1"/>
          </p:cNvSpPr>
          <p:nvPr>
            <p:ph type="body" sz="quarter" idx="13" hasCustomPrompt="1"/>
          </p:nvPr>
        </p:nvSpPr>
        <p:spPr>
          <a:xfrm>
            <a:off x="439200" y="1131888"/>
            <a:ext cx="7661438" cy="3672110"/>
          </a:xfrm>
          <a:prstGeom prst="rect">
            <a:avLst/>
          </a:prstGeom>
        </p:spPr>
        <p:txBody>
          <a:bodyPr vert="horz" lIns="0" tIns="0" rIns="0" bIns="0"/>
          <a:lstStyle>
            <a:lvl1pPr marL="0" indent="0">
              <a:lnSpc>
                <a:spcPct val="100000"/>
              </a:lnSpc>
              <a:spcBef>
                <a:spcPts val="0"/>
              </a:spcBef>
              <a:spcAft>
                <a:spcPts val="900"/>
              </a:spcAft>
              <a:buFontTx/>
              <a:buNone/>
              <a:defRPr sz="1500">
                <a:solidFill>
                  <a:srgbClr val="002145"/>
                </a:solidFill>
              </a:defRPr>
            </a:lvl1pPr>
            <a:lvl2pPr marL="0" indent="-180000">
              <a:lnSpc>
                <a:spcPct val="100000"/>
              </a:lnSpc>
              <a:spcBef>
                <a:spcPts val="0"/>
              </a:spcBef>
              <a:spcAft>
                <a:spcPts val="900"/>
              </a:spcAft>
              <a:buFont typeface="Arial"/>
              <a:buChar char="•"/>
              <a:defRPr sz="1500">
                <a:solidFill>
                  <a:srgbClr val="002145"/>
                </a:solidFill>
              </a:defRPr>
            </a:lvl2pPr>
            <a:lvl3pPr marL="534988" indent="-176213">
              <a:lnSpc>
                <a:spcPct val="100000"/>
              </a:lnSpc>
              <a:spcBef>
                <a:spcPts val="0"/>
              </a:spcBef>
              <a:spcAft>
                <a:spcPts val="900"/>
              </a:spcAft>
              <a:buFont typeface="System Font Regular"/>
              <a:buChar char="−"/>
              <a:tabLst/>
              <a:defRPr sz="1500">
                <a:solidFill>
                  <a:srgbClr val="002145"/>
                </a:solidFill>
              </a:defRPr>
            </a:lvl3pPr>
            <a:lvl4pPr marL="900000" indent="-180000">
              <a:lnSpc>
                <a:spcPct val="100000"/>
              </a:lnSpc>
              <a:spcBef>
                <a:spcPts val="0"/>
              </a:spcBef>
              <a:spcAft>
                <a:spcPts val="900"/>
              </a:spcAft>
              <a:buFont typeface="Arial"/>
              <a:buChar char="•"/>
              <a:defRPr sz="1500">
                <a:solidFill>
                  <a:srgbClr val="002145"/>
                </a:solidFill>
              </a:defRPr>
            </a:lvl4pPr>
            <a:lvl5pPr marL="1260000" indent="-180000">
              <a:lnSpc>
                <a:spcPct val="100000"/>
              </a:lnSpc>
              <a:spcBef>
                <a:spcPts val="0"/>
              </a:spcBef>
              <a:spcAft>
                <a:spcPts val="900"/>
              </a:spcAft>
              <a:buFont typeface="Arial"/>
              <a:buChar char="•"/>
              <a:defRPr sz="1500">
                <a:solidFill>
                  <a:srgbClr val="002145"/>
                </a:solidFill>
              </a:defRPr>
            </a:lvl5pPr>
          </a:lstStyle>
          <a:p>
            <a:pPr lvl="0"/>
            <a:r>
              <a:rPr lang="en-CA" dirty="0"/>
              <a:t>Click to edit text</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pic>
        <p:nvPicPr>
          <p:cNvPr id="3" name="Google Shape;144;p29">
            <a:extLst>
              <a:ext uri="{FF2B5EF4-FFF2-40B4-BE49-F238E27FC236}">
                <a16:creationId xmlns:a16="http://schemas.microsoft.com/office/drawing/2014/main" id="{B6CAC51C-6021-9516-3D98-D2E343930268}"/>
              </a:ext>
            </a:extLst>
          </p:cNvPr>
          <p:cNvPicPr preferRelativeResize="0"/>
          <p:nvPr userDrawn="1"/>
        </p:nvPicPr>
        <p:blipFill>
          <a:blip r:embed="rId2">
            <a:alphaModFix/>
          </a:blip>
          <a:stretch>
            <a:fillRect/>
          </a:stretch>
        </p:blipFill>
        <p:spPr>
          <a:xfrm>
            <a:off x="8245265" y="0"/>
            <a:ext cx="897269" cy="5143499"/>
          </a:xfrm>
          <a:prstGeom prst="rect">
            <a:avLst/>
          </a:prstGeom>
          <a:noFill/>
          <a:ln>
            <a:noFill/>
          </a:ln>
        </p:spPr>
      </p:pic>
      <p:sp>
        <p:nvSpPr>
          <p:cNvPr id="5" name="Rectangle 4">
            <a:extLst>
              <a:ext uri="{FF2B5EF4-FFF2-40B4-BE49-F238E27FC236}">
                <a16:creationId xmlns:a16="http://schemas.microsoft.com/office/drawing/2014/main" id="{017B1C8C-554F-9742-AABA-07BD20161E1F}"/>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3" descr="s4b282c2015.png">
            <a:extLst>
              <a:ext uri="{FF2B5EF4-FFF2-40B4-BE49-F238E27FC236}">
                <a16:creationId xmlns:a16="http://schemas.microsoft.com/office/drawing/2014/main" id="{409E40F3-0D3B-2D44-BF04-27998254879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Google Shape;141;p29">
            <a:extLst>
              <a:ext uri="{FF2B5EF4-FFF2-40B4-BE49-F238E27FC236}">
                <a16:creationId xmlns:a16="http://schemas.microsoft.com/office/drawing/2014/main" id="{F7D9EF98-ADAF-E525-99BD-4D86865A8FE5}"/>
              </a:ext>
            </a:extLst>
          </p:cNvPr>
          <p:cNvSpPr txBox="1"/>
          <p:nvPr userDrawn="1"/>
        </p:nvSpPr>
        <p:spPr>
          <a:xfrm flipH="1">
            <a:off x="8588375" y="4732338"/>
            <a:ext cx="304800" cy="1920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Clr>
                <a:srgbClr val="FFFFFF"/>
              </a:buClr>
              <a:buSzPts val="900"/>
              <a:buFont typeface="Arial"/>
              <a:buNone/>
            </a:pPr>
            <a:fld id="{00000000-1234-1234-1234-123412341234}" type="slidenum">
              <a:rPr lang="en" sz="900">
                <a:solidFill>
                  <a:srgbClr val="FFFFFF"/>
                </a:solidFill>
                <a:latin typeface="Arial"/>
                <a:ea typeface="Arial"/>
                <a:cs typeface="Arial"/>
                <a:sym typeface="Arial"/>
              </a:rPr>
              <a:t>‹#›</a:t>
            </a:fld>
            <a:endParaRPr sz="900">
              <a:solidFill>
                <a:srgbClr val="FFFFFF"/>
              </a:solidFill>
              <a:latin typeface="Arial"/>
              <a:ea typeface="Arial"/>
              <a:cs typeface="Arial"/>
              <a:sym typeface="Arial"/>
            </a:endParaRPr>
          </a:p>
        </p:txBody>
      </p:sp>
      <p:sp>
        <p:nvSpPr>
          <p:cNvPr id="8" name="Google Shape;224;p40">
            <a:extLst>
              <a:ext uri="{FF2B5EF4-FFF2-40B4-BE49-F238E27FC236}">
                <a16:creationId xmlns:a16="http://schemas.microsoft.com/office/drawing/2014/main" id="{84E272FD-F1D3-4A83-BF0E-75B47FBA735E}"/>
              </a:ext>
            </a:extLst>
          </p:cNvPr>
          <p:cNvSpPr/>
          <p:nvPr userDrawn="1"/>
        </p:nvSpPr>
        <p:spPr>
          <a:xfrm>
            <a:off x="372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0">
                <a:solidFill>
                  <a:schemeClr val="lt1"/>
                </a:solidFill>
              </a:rPr>
              <a:t>Context</a:t>
            </a:r>
            <a:endParaRPr sz="1300" b="0">
              <a:solidFill>
                <a:schemeClr val="lt1"/>
              </a:solidFill>
            </a:endParaRPr>
          </a:p>
        </p:txBody>
      </p:sp>
      <p:sp>
        <p:nvSpPr>
          <p:cNvPr id="10" name="Google Shape;225;p40">
            <a:extLst>
              <a:ext uri="{FF2B5EF4-FFF2-40B4-BE49-F238E27FC236}">
                <a16:creationId xmlns:a16="http://schemas.microsoft.com/office/drawing/2014/main" id="{D3101C0C-3236-0F96-C72A-6413730D86C9}"/>
              </a:ext>
            </a:extLst>
          </p:cNvPr>
          <p:cNvSpPr/>
          <p:nvPr userDrawn="1"/>
        </p:nvSpPr>
        <p:spPr>
          <a:xfrm>
            <a:off x="130977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dirty="0">
                <a:solidFill>
                  <a:schemeClr val="lt1"/>
                </a:solidFill>
              </a:rPr>
              <a:t>1 Strengths</a:t>
            </a:r>
            <a:endParaRPr sz="1300" dirty="0">
              <a:solidFill>
                <a:schemeClr val="lt1"/>
              </a:solidFill>
            </a:endParaRPr>
          </a:p>
        </p:txBody>
      </p:sp>
      <p:sp>
        <p:nvSpPr>
          <p:cNvPr id="11" name="Google Shape;226;p40">
            <a:extLst>
              <a:ext uri="{FF2B5EF4-FFF2-40B4-BE49-F238E27FC236}">
                <a16:creationId xmlns:a16="http://schemas.microsoft.com/office/drawing/2014/main" id="{095AB3DB-70A4-AD24-8706-67C42E906FF5}"/>
              </a:ext>
            </a:extLst>
          </p:cNvPr>
          <p:cNvSpPr/>
          <p:nvPr userDrawn="1"/>
        </p:nvSpPr>
        <p:spPr>
          <a:xfrm>
            <a:off x="2615825" y="4900900"/>
            <a:ext cx="1307700" cy="242700"/>
          </a:xfrm>
          <a:prstGeom prst="rect">
            <a:avLst/>
          </a:prstGeom>
          <a:solidFill>
            <a:srgbClr val="D93268"/>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dirty="0">
                <a:solidFill>
                  <a:schemeClr val="lt1"/>
                </a:solidFill>
              </a:rPr>
              <a:t>2 Assess</a:t>
            </a:r>
            <a:endParaRPr sz="1300" b="1" dirty="0">
              <a:solidFill>
                <a:schemeClr val="lt1"/>
              </a:solidFill>
            </a:endParaRPr>
          </a:p>
        </p:txBody>
      </p:sp>
      <p:sp>
        <p:nvSpPr>
          <p:cNvPr id="12" name="Google Shape;227;p40">
            <a:extLst>
              <a:ext uri="{FF2B5EF4-FFF2-40B4-BE49-F238E27FC236}">
                <a16:creationId xmlns:a16="http://schemas.microsoft.com/office/drawing/2014/main" id="{9555B564-E2BD-4780-881E-BCFDCAF6A5CA}"/>
              </a:ext>
            </a:extLst>
          </p:cNvPr>
          <p:cNvSpPr/>
          <p:nvPr userDrawn="1"/>
        </p:nvSpPr>
        <p:spPr>
          <a:xfrm>
            <a:off x="392187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dirty="0">
                <a:solidFill>
                  <a:schemeClr val="lt1"/>
                </a:solidFill>
              </a:rPr>
              <a:t>3 Actions</a:t>
            </a:r>
            <a:endParaRPr sz="1300" dirty="0">
              <a:solidFill>
                <a:schemeClr val="lt1"/>
              </a:solidFill>
            </a:endParaRPr>
          </a:p>
        </p:txBody>
      </p:sp>
      <p:sp>
        <p:nvSpPr>
          <p:cNvPr id="13" name="Google Shape;228;p40">
            <a:extLst>
              <a:ext uri="{FF2B5EF4-FFF2-40B4-BE49-F238E27FC236}">
                <a16:creationId xmlns:a16="http://schemas.microsoft.com/office/drawing/2014/main" id="{0902059E-9BD5-D8EE-D77B-344CB8A9C42F}"/>
              </a:ext>
            </a:extLst>
          </p:cNvPr>
          <p:cNvSpPr/>
          <p:nvPr userDrawn="1"/>
        </p:nvSpPr>
        <p:spPr>
          <a:xfrm>
            <a:off x="522792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rPr>
              <a:t>4 Prioritize</a:t>
            </a:r>
            <a:endParaRPr sz="1300">
              <a:solidFill>
                <a:schemeClr val="lt1"/>
              </a:solidFill>
            </a:endParaRPr>
          </a:p>
        </p:txBody>
      </p:sp>
      <p:sp>
        <p:nvSpPr>
          <p:cNvPr id="14" name="Google Shape;229;p40">
            <a:extLst>
              <a:ext uri="{FF2B5EF4-FFF2-40B4-BE49-F238E27FC236}">
                <a16:creationId xmlns:a16="http://schemas.microsoft.com/office/drawing/2014/main" id="{07CF52A6-97E2-E35D-822D-57103DAB6C20}"/>
              </a:ext>
            </a:extLst>
          </p:cNvPr>
          <p:cNvSpPr/>
          <p:nvPr userDrawn="1"/>
        </p:nvSpPr>
        <p:spPr>
          <a:xfrm>
            <a:off x="653397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rPr>
              <a:t>5 Measure</a:t>
            </a:r>
            <a:endParaRPr sz="1300">
              <a:solidFill>
                <a:schemeClr val="lt1"/>
              </a:solidFill>
            </a:endParaRPr>
          </a:p>
        </p:txBody>
      </p:sp>
      <p:sp>
        <p:nvSpPr>
          <p:cNvPr id="15" name="Google Shape;230;p40">
            <a:extLst>
              <a:ext uri="{FF2B5EF4-FFF2-40B4-BE49-F238E27FC236}">
                <a16:creationId xmlns:a16="http://schemas.microsoft.com/office/drawing/2014/main" id="{A30ACECE-45F9-CE99-D7F8-DAAE6D051786}"/>
              </a:ext>
            </a:extLst>
          </p:cNvPr>
          <p:cNvSpPr/>
          <p:nvPr userDrawn="1"/>
        </p:nvSpPr>
        <p:spPr>
          <a:xfrm>
            <a:off x="784002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rPr>
              <a:t>Close</a:t>
            </a:r>
            <a:endParaRPr sz="1300">
              <a:solidFill>
                <a:schemeClr val="lt1"/>
              </a:solidFill>
            </a:endParaRPr>
          </a:p>
        </p:txBody>
      </p:sp>
    </p:spTree>
    <p:extLst>
      <p:ext uri="{BB962C8B-B14F-4D97-AF65-F5344CB8AC3E}">
        <p14:creationId xmlns:p14="http://schemas.microsoft.com/office/powerpoint/2010/main" val="3353420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UBC Copy White Sidebar">
    <p:spTree>
      <p:nvGrpSpPr>
        <p:cNvPr id="1" name=""/>
        <p:cNvGrpSpPr/>
        <p:nvPr/>
      </p:nvGrpSpPr>
      <p:grpSpPr>
        <a:xfrm>
          <a:off x="0" y="0"/>
          <a:ext cx="0" cy="0"/>
          <a:chOff x="0" y="0"/>
          <a:chExt cx="0" cy="0"/>
        </a:xfrm>
      </p:grpSpPr>
      <p:sp>
        <p:nvSpPr>
          <p:cNvPr id="9" name="Text Placeholder 14">
            <a:extLst>
              <a:ext uri="{FF2B5EF4-FFF2-40B4-BE49-F238E27FC236}">
                <a16:creationId xmlns:a16="http://schemas.microsoft.com/office/drawing/2014/main" id="{F0D8BB7F-3886-3D45-82AB-CD57FC6E8D8F}"/>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0EF5FC11-7B8C-5C45-844A-7CDF5F2A9DE6}"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sp>
        <p:nvSpPr>
          <p:cNvPr id="7" name="Title 1">
            <a:extLst>
              <a:ext uri="{FF2B5EF4-FFF2-40B4-BE49-F238E27FC236}">
                <a16:creationId xmlns:a16="http://schemas.microsoft.com/office/drawing/2014/main" id="{18CB6CEE-A527-64E2-C3F4-421A4DDFEBE1}"/>
              </a:ext>
            </a:extLst>
          </p:cNvPr>
          <p:cNvSpPr>
            <a:spLocks noGrp="1"/>
          </p:cNvSpPr>
          <p:nvPr>
            <p:ph type="title" hasCustomPrompt="1"/>
          </p:nvPr>
        </p:nvSpPr>
        <p:spPr>
          <a:xfrm>
            <a:off x="438954" y="411510"/>
            <a:ext cx="7661438" cy="623331"/>
          </a:xfrm>
          <a:prstGeom prst="rect">
            <a:avLst/>
          </a:prstGeom>
        </p:spPr>
        <p:txBody>
          <a:bodyPr lIns="0" tIns="0" rIns="0" bIns="0" anchor="ctr" anchorCtr="0">
            <a:normAutofit/>
          </a:bodyPr>
          <a:lstStyle>
            <a:lvl1pPr algn="l">
              <a:lnSpc>
                <a:spcPct val="100000"/>
              </a:lnSpc>
              <a:defRPr kumimoji="0" lang="en-US" sz="1900" b="1" i="0" u="none" strike="noStrike" kern="1200" cap="none" spc="0" normalizeH="0" baseline="0" noProof="0" smtClean="0">
                <a:ln>
                  <a:noFill/>
                </a:ln>
                <a:solidFill>
                  <a:srgbClr val="002145"/>
                </a:solidFill>
                <a:effectLst/>
                <a:uLnTx/>
                <a:uFillTx/>
                <a:latin typeface="Arial"/>
                <a:ea typeface="MS PGothic" panose="020B0600070205080204" pitchFamily="34" charset="-128"/>
                <a:cs typeface="Arial"/>
              </a:defRPr>
            </a:lvl1pPr>
          </a:lstStyle>
          <a:p>
            <a:r>
              <a:rPr lang="en-US" dirty="0"/>
              <a:t>Click to edit title</a:t>
            </a:r>
          </a:p>
        </p:txBody>
      </p:sp>
      <p:sp>
        <p:nvSpPr>
          <p:cNvPr id="4" name="Text Placeholder 2">
            <a:extLst>
              <a:ext uri="{FF2B5EF4-FFF2-40B4-BE49-F238E27FC236}">
                <a16:creationId xmlns:a16="http://schemas.microsoft.com/office/drawing/2014/main" id="{435B2578-9613-EE2F-1297-868E2226B682}"/>
              </a:ext>
            </a:extLst>
          </p:cNvPr>
          <p:cNvSpPr>
            <a:spLocks noGrp="1"/>
          </p:cNvSpPr>
          <p:nvPr>
            <p:ph type="body" sz="quarter" idx="13" hasCustomPrompt="1"/>
          </p:nvPr>
        </p:nvSpPr>
        <p:spPr>
          <a:xfrm>
            <a:off x="439200" y="1131888"/>
            <a:ext cx="7661438" cy="3672110"/>
          </a:xfrm>
          <a:prstGeom prst="rect">
            <a:avLst/>
          </a:prstGeom>
        </p:spPr>
        <p:txBody>
          <a:bodyPr vert="horz" lIns="0" tIns="0" rIns="0" bIns="0"/>
          <a:lstStyle>
            <a:lvl1pPr marL="0" indent="0">
              <a:lnSpc>
                <a:spcPct val="100000"/>
              </a:lnSpc>
              <a:spcBef>
                <a:spcPts val="0"/>
              </a:spcBef>
              <a:spcAft>
                <a:spcPts val="900"/>
              </a:spcAft>
              <a:buFontTx/>
              <a:buNone/>
              <a:defRPr sz="1500">
                <a:solidFill>
                  <a:srgbClr val="002145"/>
                </a:solidFill>
              </a:defRPr>
            </a:lvl1pPr>
            <a:lvl2pPr marL="0" indent="-180000">
              <a:lnSpc>
                <a:spcPct val="100000"/>
              </a:lnSpc>
              <a:spcBef>
                <a:spcPts val="0"/>
              </a:spcBef>
              <a:spcAft>
                <a:spcPts val="900"/>
              </a:spcAft>
              <a:buFont typeface="Arial"/>
              <a:buChar char="•"/>
              <a:defRPr sz="1500">
                <a:solidFill>
                  <a:srgbClr val="002145"/>
                </a:solidFill>
              </a:defRPr>
            </a:lvl2pPr>
            <a:lvl3pPr marL="534988" indent="-176213">
              <a:lnSpc>
                <a:spcPct val="100000"/>
              </a:lnSpc>
              <a:spcBef>
                <a:spcPts val="0"/>
              </a:spcBef>
              <a:spcAft>
                <a:spcPts val="900"/>
              </a:spcAft>
              <a:buFont typeface="System Font Regular"/>
              <a:buChar char="−"/>
              <a:tabLst/>
              <a:defRPr sz="1500">
                <a:solidFill>
                  <a:srgbClr val="002145"/>
                </a:solidFill>
              </a:defRPr>
            </a:lvl3pPr>
            <a:lvl4pPr marL="900000" indent="-180000">
              <a:lnSpc>
                <a:spcPct val="100000"/>
              </a:lnSpc>
              <a:spcBef>
                <a:spcPts val="0"/>
              </a:spcBef>
              <a:spcAft>
                <a:spcPts val="900"/>
              </a:spcAft>
              <a:buFont typeface="Arial"/>
              <a:buChar char="•"/>
              <a:defRPr sz="1500">
                <a:solidFill>
                  <a:srgbClr val="002145"/>
                </a:solidFill>
              </a:defRPr>
            </a:lvl4pPr>
            <a:lvl5pPr marL="1260000" indent="-180000">
              <a:lnSpc>
                <a:spcPct val="100000"/>
              </a:lnSpc>
              <a:spcBef>
                <a:spcPts val="0"/>
              </a:spcBef>
              <a:spcAft>
                <a:spcPts val="900"/>
              </a:spcAft>
              <a:buFont typeface="Arial"/>
              <a:buChar char="•"/>
              <a:defRPr sz="1500">
                <a:solidFill>
                  <a:srgbClr val="002145"/>
                </a:solidFill>
              </a:defRPr>
            </a:lvl5pPr>
          </a:lstStyle>
          <a:p>
            <a:pPr lvl="0"/>
            <a:r>
              <a:rPr lang="en-CA" dirty="0"/>
              <a:t>Click to edit text</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2" name="Google Shape;141;p29">
            <a:extLst>
              <a:ext uri="{FF2B5EF4-FFF2-40B4-BE49-F238E27FC236}">
                <a16:creationId xmlns:a16="http://schemas.microsoft.com/office/drawing/2014/main" id="{F7D9EF98-ADAF-E525-99BD-4D86865A8FE5}"/>
              </a:ext>
            </a:extLst>
          </p:cNvPr>
          <p:cNvSpPr txBox="1"/>
          <p:nvPr userDrawn="1"/>
        </p:nvSpPr>
        <p:spPr>
          <a:xfrm flipH="1">
            <a:off x="8588375" y="4732338"/>
            <a:ext cx="304800" cy="1920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Clr>
                <a:srgbClr val="FFFFFF"/>
              </a:buClr>
              <a:buSzPts val="900"/>
              <a:buFont typeface="Arial"/>
              <a:buNone/>
            </a:pPr>
            <a:fld id="{00000000-1234-1234-1234-123412341234}" type="slidenum">
              <a:rPr lang="en" sz="900">
                <a:solidFill>
                  <a:srgbClr val="002145"/>
                </a:solidFill>
                <a:latin typeface="Arial"/>
                <a:ea typeface="Arial"/>
                <a:cs typeface="Arial"/>
                <a:sym typeface="Arial"/>
              </a:rPr>
              <a:t>‹#›</a:t>
            </a:fld>
            <a:endParaRPr sz="900">
              <a:solidFill>
                <a:srgbClr val="002145"/>
              </a:solidFill>
              <a:latin typeface="Arial"/>
              <a:ea typeface="Arial"/>
              <a:cs typeface="Arial"/>
              <a:sym typeface="Arial"/>
            </a:endParaRPr>
          </a:p>
        </p:txBody>
      </p:sp>
      <p:sp>
        <p:nvSpPr>
          <p:cNvPr id="8" name="Google Shape;224;p40">
            <a:extLst>
              <a:ext uri="{FF2B5EF4-FFF2-40B4-BE49-F238E27FC236}">
                <a16:creationId xmlns:a16="http://schemas.microsoft.com/office/drawing/2014/main" id="{84E272FD-F1D3-4A83-BF0E-75B47FBA735E}"/>
              </a:ext>
            </a:extLst>
          </p:cNvPr>
          <p:cNvSpPr/>
          <p:nvPr userDrawn="1"/>
        </p:nvSpPr>
        <p:spPr>
          <a:xfrm>
            <a:off x="372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0">
                <a:solidFill>
                  <a:schemeClr val="lt1"/>
                </a:solidFill>
              </a:rPr>
              <a:t>Context</a:t>
            </a:r>
            <a:endParaRPr sz="1300" b="0">
              <a:solidFill>
                <a:schemeClr val="lt1"/>
              </a:solidFill>
            </a:endParaRPr>
          </a:p>
        </p:txBody>
      </p:sp>
      <p:sp>
        <p:nvSpPr>
          <p:cNvPr id="10" name="Google Shape;225;p40">
            <a:extLst>
              <a:ext uri="{FF2B5EF4-FFF2-40B4-BE49-F238E27FC236}">
                <a16:creationId xmlns:a16="http://schemas.microsoft.com/office/drawing/2014/main" id="{D3101C0C-3236-0F96-C72A-6413730D86C9}"/>
              </a:ext>
            </a:extLst>
          </p:cNvPr>
          <p:cNvSpPr/>
          <p:nvPr userDrawn="1"/>
        </p:nvSpPr>
        <p:spPr>
          <a:xfrm>
            <a:off x="130977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dirty="0">
                <a:solidFill>
                  <a:schemeClr val="lt1"/>
                </a:solidFill>
              </a:rPr>
              <a:t>1 Strengths</a:t>
            </a:r>
            <a:endParaRPr sz="1300" dirty="0">
              <a:solidFill>
                <a:schemeClr val="lt1"/>
              </a:solidFill>
            </a:endParaRPr>
          </a:p>
        </p:txBody>
      </p:sp>
      <p:sp>
        <p:nvSpPr>
          <p:cNvPr id="11" name="Google Shape;226;p40">
            <a:extLst>
              <a:ext uri="{FF2B5EF4-FFF2-40B4-BE49-F238E27FC236}">
                <a16:creationId xmlns:a16="http://schemas.microsoft.com/office/drawing/2014/main" id="{095AB3DB-70A4-AD24-8706-67C42E906FF5}"/>
              </a:ext>
            </a:extLst>
          </p:cNvPr>
          <p:cNvSpPr/>
          <p:nvPr userDrawn="1"/>
        </p:nvSpPr>
        <p:spPr>
          <a:xfrm>
            <a:off x="2615825" y="4900900"/>
            <a:ext cx="1307700" cy="242700"/>
          </a:xfrm>
          <a:prstGeom prst="rect">
            <a:avLst/>
          </a:prstGeom>
          <a:solidFill>
            <a:srgbClr val="D93268"/>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dirty="0">
                <a:solidFill>
                  <a:schemeClr val="lt1"/>
                </a:solidFill>
              </a:rPr>
              <a:t>2 Assess</a:t>
            </a:r>
            <a:endParaRPr sz="1300" b="1" dirty="0">
              <a:solidFill>
                <a:schemeClr val="lt1"/>
              </a:solidFill>
            </a:endParaRPr>
          </a:p>
        </p:txBody>
      </p:sp>
      <p:sp>
        <p:nvSpPr>
          <p:cNvPr id="12" name="Google Shape;227;p40">
            <a:extLst>
              <a:ext uri="{FF2B5EF4-FFF2-40B4-BE49-F238E27FC236}">
                <a16:creationId xmlns:a16="http://schemas.microsoft.com/office/drawing/2014/main" id="{9555B564-E2BD-4780-881E-BCFDCAF6A5CA}"/>
              </a:ext>
            </a:extLst>
          </p:cNvPr>
          <p:cNvSpPr/>
          <p:nvPr userDrawn="1"/>
        </p:nvSpPr>
        <p:spPr>
          <a:xfrm>
            <a:off x="392187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dirty="0">
                <a:solidFill>
                  <a:schemeClr val="lt1"/>
                </a:solidFill>
              </a:rPr>
              <a:t>3 Actions</a:t>
            </a:r>
            <a:endParaRPr sz="1300" dirty="0">
              <a:solidFill>
                <a:schemeClr val="lt1"/>
              </a:solidFill>
            </a:endParaRPr>
          </a:p>
        </p:txBody>
      </p:sp>
      <p:sp>
        <p:nvSpPr>
          <p:cNvPr id="13" name="Google Shape;228;p40">
            <a:extLst>
              <a:ext uri="{FF2B5EF4-FFF2-40B4-BE49-F238E27FC236}">
                <a16:creationId xmlns:a16="http://schemas.microsoft.com/office/drawing/2014/main" id="{0902059E-9BD5-D8EE-D77B-344CB8A9C42F}"/>
              </a:ext>
            </a:extLst>
          </p:cNvPr>
          <p:cNvSpPr/>
          <p:nvPr userDrawn="1"/>
        </p:nvSpPr>
        <p:spPr>
          <a:xfrm>
            <a:off x="522792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rPr>
              <a:t>4 Prioritize</a:t>
            </a:r>
            <a:endParaRPr sz="1300">
              <a:solidFill>
                <a:schemeClr val="lt1"/>
              </a:solidFill>
            </a:endParaRPr>
          </a:p>
        </p:txBody>
      </p:sp>
      <p:sp>
        <p:nvSpPr>
          <p:cNvPr id="14" name="Google Shape;229;p40">
            <a:extLst>
              <a:ext uri="{FF2B5EF4-FFF2-40B4-BE49-F238E27FC236}">
                <a16:creationId xmlns:a16="http://schemas.microsoft.com/office/drawing/2014/main" id="{07CF52A6-97E2-E35D-822D-57103DAB6C20}"/>
              </a:ext>
            </a:extLst>
          </p:cNvPr>
          <p:cNvSpPr/>
          <p:nvPr userDrawn="1"/>
        </p:nvSpPr>
        <p:spPr>
          <a:xfrm>
            <a:off x="653397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rPr>
              <a:t>5 Measure</a:t>
            </a:r>
            <a:endParaRPr sz="1300">
              <a:solidFill>
                <a:schemeClr val="lt1"/>
              </a:solidFill>
            </a:endParaRPr>
          </a:p>
        </p:txBody>
      </p:sp>
      <p:sp>
        <p:nvSpPr>
          <p:cNvPr id="15" name="Google Shape;230;p40">
            <a:extLst>
              <a:ext uri="{FF2B5EF4-FFF2-40B4-BE49-F238E27FC236}">
                <a16:creationId xmlns:a16="http://schemas.microsoft.com/office/drawing/2014/main" id="{A30ACECE-45F9-CE99-D7F8-DAAE6D051786}"/>
              </a:ext>
            </a:extLst>
          </p:cNvPr>
          <p:cNvSpPr/>
          <p:nvPr userDrawn="1"/>
        </p:nvSpPr>
        <p:spPr>
          <a:xfrm>
            <a:off x="784002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rPr>
              <a:t>Close</a:t>
            </a:r>
            <a:endParaRPr sz="1300">
              <a:solidFill>
                <a:schemeClr val="lt1"/>
              </a:solidFill>
            </a:endParaRPr>
          </a:p>
        </p:txBody>
      </p:sp>
    </p:spTree>
    <p:extLst>
      <p:ext uri="{BB962C8B-B14F-4D97-AF65-F5344CB8AC3E}">
        <p14:creationId xmlns:p14="http://schemas.microsoft.com/office/powerpoint/2010/main" val="339297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UBC Copy White Sidebar">
    <p:spTree>
      <p:nvGrpSpPr>
        <p:cNvPr id="1" name=""/>
        <p:cNvGrpSpPr/>
        <p:nvPr/>
      </p:nvGrpSpPr>
      <p:grpSpPr>
        <a:xfrm>
          <a:off x="0" y="0"/>
          <a:ext cx="0" cy="0"/>
          <a:chOff x="0" y="0"/>
          <a:chExt cx="0" cy="0"/>
        </a:xfrm>
      </p:grpSpPr>
      <p:sp>
        <p:nvSpPr>
          <p:cNvPr id="9" name="Text Placeholder 14">
            <a:extLst>
              <a:ext uri="{FF2B5EF4-FFF2-40B4-BE49-F238E27FC236}">
                <a16:creationId xmlns:a16="http://schemas.microsoft.com/office/drawing/2014/main" id="{F0D8BB7F-3886-3D45-82AB-CD57FC6E8D8F}"/>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0EF5FC11-7B8C-5C45-844A-7CDF5F2A9DE6}"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sp>
        <p:nvSpPr>
          <p:cNvPr id="7" name="Title 1">
            <a:extLst>
              <a:ext uri="{FF2B5EF4-FFF2-40B4-BE49-F238E27FC236}">
                <a16:creationId xmlns:a16="http://schemas.microsoft.com/office/drawing/2014/main" id="{18CB6CEE-A527-64E2-C3F4-421A4DDFEBE1}"/>
              </a:ext>
            </a:extLst>
          </p:cNvPr>
          <p:cNvSpPr>
            <a:spLocks noGrp="1"/>
          </p:cNvSpPr>
          <p:nvPr>
            <p:ph type="title" hasCustomPrompt="1"/>
          </p:nvPr>
        </p:nvSpPr>
        <p:spPr>
          <a:xfrm>
            <a:off x="438954" y="411510"/>
            <a:ext cx="7661438" cy="623331"/>
          </a:xfrm>
          <a:prstGeom prst="rect">
            <a:avLst/>
          </a:prstGeom>
        </p:spPr>
        <p:txBody>
          <a:bodyPr lIns="0" tIns="0" rIns="0" bIns="0" anchor="ctr" anchorCtr="0">
            <a:normAutofit/>
          </a:bodyPr>
          <a:lstStyle>
            <a:lvl1pPr algn="l">
              <a:lnSpc>
                <a:spcPct val="100000"/>
              </a:lnSpc>
              <a:defRPr kumimoji="0" lang="en-US" sz="1900" b="1" i="0" u="none" strike="noStrike" kern="1200" cap="none" spc="0" normalizeH="0" baseline="0" noProof="0" smtClean="0">
                <a:ln>
                  <a:noFill/>
                </a:ln>
                <a:solidFill>
                  <a:srgbClr val="002145"/>
                </a:solidFill>
                <a:effectLst/>
                <a:uLnTx/>
                <a:uFillTx/>
                <a:latin typeface="Arial"/>
                <a:ea typeface="MS PGothic" panose="020B0600070205080204" pitchFamily="34" charset="-128"/>
                <a:cs typeface="Arial"/>
              </a:defRPr>
            </a:lvl1pPr>
          </a:lstStyle>
          <a:p>
            <a:r>
              <a:rPr lang="en-US" dirty="0"/>
              <a:t>Click to edit title</a:t>
            </a:r>
          </a:p>
        </p:txBody>
      </p:sp>
      <p:sp>
        <p:nvSpPr>
          <p:cNvPr id="4" name="Text Placeholder 2">
            <a:extLst>
              <a:ext uri="{FF2B5EF4-FFF2-40B4-BE49-F238E27FC236}">
                <a16:creationId xmlns:a16="http://schemas.microsoft.com/office/drawing/2014/main" id="{435B2578-9613-EE2F-1297-868E2226B682}"/>
              </a:ext>
            </a:extLst>
          </p:cNvPr>
          <p:cNvSpPr>
            <a:spLocks noGrp="1"/>
          </p:cNvSpPr>
          <p:nvPr>
            <p:ph type="body" sz="quarter" idx="13" hasCustomPrompt="1"/>
          </p:nvPr>
        </p:nvSpPr>
        <p:spPr>
          <a:xfrm>
            <a:off x="439200" y="1131888"/>
            <a:ext cx="7661438" cy="3672110"/>
          </a:xfrm>
          <a:prstGeom prst="rect">
            <a:avLst/>
          </a:prstGeom>
        </p:spPr>
        <p:txBody>
          <a:bodyPr vert="horz" lIns="0" tIns="0" rIns="0" bIns="0"/>
          <a:lstStyle>
            <a:lvl1pPr marL="0" indent="0">
              <a:lnSpc>
                <a:spcPct val="100000"/>
              </a:lnSpc>
              <a:spcBef>
                <a:spcPts val="0"/>
              </a:spcBef>
              <a:spcAft>
                <a:spcPts val="900"/>
              </a:spcAft>
              <a:buFontTx/>
              <a:buNone/>
              <a:defRPr sz="1500">
                <a:solidFill>
                  <a:srgbClr val="002145"/>
                </a:solidFill>
              </a:defRPr>
            </a:lvl1pPr>
            <a:lvl2pPr marL="0" indent="-180000">
              <a:lnSpc>
                <a:spcPct val="100000"/>
              </a:lnSpc>
              <a:spcBef>
                <a:spcPts val="0"/>
              </a:spcBef>
              <a:spcAft>
                <a:spcPts val="900"/>
              </a:spcAft>
              <a:buFont typeface="Arial"/>
              <a:buChar char="•"/>
              <a:defRPr sz="1500">
                <a:solidFill>
                  <a:srgbClr val="002145"/>
                </a:solidFill>
              </a:defRPr>
            </a:lvl2pPr>
            <a:lvl3pPr marL="534988" indent="-176213">
              <a:lnSpc>
                <a:spcPct val="100000"/>
              </a:lnSpc>
              <a:spcBef>
                <a:spcPts val="0"/>
              </a:spcBef>
              <a:spcAft>
                <a:spcPts val="900"/>
              </a:spcAft>
              <a:buFont typeface="System Font Regular"/>
              <a:buChar char="−"/>
              <a:tabLst/>
              <a:defRPr sz="1500">
                <a:solidFill>
                  <a:srgbClr val="002145"/>
                </a:solidFill>
              </a:defRPr>
            </a:lvl3pPr>
            <a:lvl4pPr marL="900000" indent="-180000">
              <a:lnSpc>
                <a:spcPct val="100000"/>
              </a:lnSpc>
              <a:spcBef>
                <a:spcPts val="0"/>
              </a:spcBef>
              <a:spcAft>
                <a:spcPts val="900"/>
              </a:spcAft>
              <a:buFont typeface="Arial"/>
              <a:buChar char="•"/>
              <a:defRPr sz="1500">
                <a:solidFill>
                  <a:srgbClr val="002145"/>
                </a:solidFill>
              </a:defRPr>
            </a:lvl4pPr>
            <a:lvl5pPr marL="1260000" indent="-180000">
              <a:lnSpc>
                <a:spcPct val="100000"/>
              </a:lnSpc>
              <a:spcBef>
                <a:spcPts val="0"/>
              </a:spcBef>
              <a:spcAft>
                <a:spcPts val="900"/>
              </a:spcAft>
              <a:buFont typeface="Arial"/>
              <a:buChar char="•"/>
              <a:defRPr sz="1500">
                <a:solidFill>
                  <a:srgbClr val="002145"/>
                </a:solidFill>
              </a:defRPr>
            </a:lvl5pPr>
          </a:lstStyle>
          <a:p>
            <a:pPr lvl="0"/>
            <a:r>
              <a:rPr lang="en-CA" dirty="0"/>
              <a:t>Click to edit text</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pic>
        <p:nvPicPr>
          <p:cNvPr id="3" name="Google Shape;144;p29">
            <a:extLst>
              <a:ext uri="{FF2B5EF4-FFF2-40B4-BE49-F238E27FC236}">
                <a16:creationId xmlns:a16="http://schemas.microsoft.com/office/drawing/2014/main" id="{B6CAC51C-6021-9516-3D98-D2E343930268}"/>
              </a:ext>
            </a:extLst>
          </p:cNvPr>
          <p:cNvPicPr preferRelativeResize="0"/>
          <p:nvPr userDrawn="1"/>
        </p:nvPicPr>
        <p:blipFill>
          <a:blip r:embed="rId2">
            <a:alphaModFix/>
          </a:blip>
          <a:stretch>
            <a:fillRect/>
          </a:stretch>
        </p:blipFill>
        <p:spPr>
          <a:xfrm>
            <a:off x="8245265" y="0"/>
            <a:ext cx="897269" cy="5143499"/>
          </a:xfrm>
          <a:prstGeom prst="rect">
            <a:avLst/>
          </a:prstGeom>
          <a:noFill/>
          <a:ln>
            <a:noFill/>
          </a:ln>
        </p:spPr>
      </p:pic>
      <p:sp>
        <p:nvSpPr>
          <p:cNvPr id="5" name="Rectangle 4">
            <a:extLst>
              <a:ext uri="{FF2B5EF4-FFF2-40B4-BE49-F238E27FC236}">
                <a16:creationId xmlns:a16="http://schemas.microsoft.com/office/drawing/2014/main" id="{017B1C8C-554F-9742-AABA-07BD20161E1F}"/>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3" descr="s4b282c2015.png">
            <a:extLst>
              <a:ext uri="{FF2B5EF4-FFF2-40B4-BE49-F238E27FC236}">
                <a16:creationId xmlns:a16="http://schemas.microsoft.com/office/drawing/2014/main" id="{409E40F3-0D3B-2D44-BF04-27998254879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Google Shape;141;p29">
            <a:extLst>
              <a:ext uri="{FF2B5EF4-FFF2-40B4-BE49-F238E27FC236}">
                <a16:creationId xmlns:a16="http://schemas.microsoft.com/office/drawing/2014/main" id="{CB903FE1-4833-A010-8A2E-6F5E7454D1D8}"/>
              </a:ext>
            </a:extLst>
          </p:cNvPr>
          <p:cNvSpPr txBox="1"/>
          <p:nvPr userDrawn="1"/>
        </p:nvSpPr>
        <p:spPr>
          <a:xfrm flipH="1">
            <a:off x="8588375" y="4732338"/>
            <a:ext cx="304800" cy="1920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Clr>
                <a:srgbClr val="FFFFFF"/>
              </a:buClr>
              <a:buSzPts val="900"/>
              <a:buFont typeface="Arial"/>
              <a:buNone/>
            </a:pPr>
            <a:fld id="{00000000-1234-1234-1234-123412341234}" type="slidenum">
              <a:rPr lang="en" sz="900">
                <a:solidFill>
                  <a:srgbClr val="FFFFFF"/>
                </a:solidFill>
                <a:latin typeface="Arial"/>
                <a:ea typeface="Arial"/>
                <a:cs typeface="Arial"/>
                <a:sym typeface="Arial"/>
              </a:rPr>
              <a:t>‹#›</a:t>
            </a:fld>
            <a:endParaRPr sz="900">
              <a:solidFill>
                <a:srgbClr val="FFFFFF"/>
              </a:solidFill>
              <a:latin typeface="Arial"/>
              <a:ea typeface="Arial"/>
              <a:cs typeface="Arial"/>
              <a:sym typeface="Arial"/>
            </a:endParaRPr>
          </a:p>
        </p:txBody>
      </p:sp>
      <p:sp>
        <p:nvSpPr>
          <p:cNvPr id="8" name="Google Shape;224;p40">
            <a:extLst>
              <a:ext uri="{FF2B5EF4-FFF2-40B4-BE49-F238E27FC236}">
                <a16:creationId xmlns:a16="http://schemas.microsoft.com/office/drawing/2014/main" id="{29842B38-4AD7-F60F-CF9B-F30CA23751C0}"/>
              </a:ext>
            </a:extLst>
          </p:cNvPr>
          <p:cNvSpPr/>
          <p:nvPr userDrawn="1"/>
        </p:nvSpPr>
        <p:spPr>
          <a:xfrm>
            <a:off x="372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0" dirty="0">
                <a:solidFill>
                  <a:schemeClr val="lt1"/>
                </a:solidFill>
              </a:rPr>
              <a:t>Context</a:t>
            </a:r>
            <a:endParaRPr sz="1300" b="0" dirty="0">
              <a:solidFill>
                <a:schemeClr val="lt1"/>
              </a:solidFill>
            </a:endParaRPr>
          </a:p>
        </p:txBody>
      </p:sp>
      <p:sp>
        <p:nvSpPr>
          <p:cNvPr id="10" name="Google Shape;225;p40">
            <a:extLst>
              <a:ext uri="{FF2B5EF4-FFF2-40B4-BE49-F238E27FC236}">
                <a16:creationId xmlns:a16="http://schemas.microsoft.com/office/drawing/2014/main" id="{64BCEBA9-0A29-9993-9F14-CD04E7DCD7C5}"/>
              </a:ext>
            </a:extLst>
          </p:cNvPr>
          <p:cNvSpPr/>
          <p:nvPr userDrawn="1"/>
        </p:nvSpPr>
        <p:spPr>
          <a:xfrm>
            <a:off x="130977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dirty="0">
                <a:solidFill>
                  <a:schemeClr val="lt1"/>
                </a:solidFill>
              </a:rPr>
              <a:t>1 Strengths</a:t>
            </a:r>
            <a:endParaRPr sz="1300" dirty="0">
              <a:solidFill>
                <a:schemeClr val="lt1"/>
              </a:solidFill>
            </a:endParaRPr>
          </a:p>
        </p:txBody>
      </p:sp>
      <p:sp>
        <p:nvSpPr>
          <p:cNvPr id="11" name="Google Shape;226;p40">
            <a:extLst>
              <a:ext uri="{FF2B5EF4-FFF2-40B4-BE49-F238E27FC236}">
                <a16:creationId xmlns:a16="http://schemas.microsoft.com/office/drawing/2014/main" id="{EFD482D4-2E26-DA78-DF58-C731571B0A91}"/>
              </a:ext>
            </a:extLst>
          </p:cNvPr>
          <p:cNvSpPr/>
          <p:nvPr userDrawn="1"/>
        </p:nvSpPr>
        <p:spPr>
          <a:xfrm>
            <a:off x="261582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rPr>
              <a:t>2 Assess</a:t>
            </a:r>
            <a:endParaRPr sz="1300">
              <a:solidFill>
                <a:schemeClr val="lt1"/>
              </a:solidFill>
            </a:endParaRPr>
          </a:p>
        </p:txBody>
      </p:sp>
      <p:sp>
        <p:nvSpPr>
          <p:cNvPr id="12" name="Google Shape;227;p40">
            <a:extLst>
              <a:ext uri="{FF2B5EF4-FFF2-40B4-BE49-F238E27FC236}">
                <a16:creationId xmlns:a16="http://schemas.microsoft.com/office/drawing/2014/main" id="{CBE252C4-3DB9-FB61-BA95-E925F95A2B7D}"/>
              </a:ext>
            </a:extLst>
          </p:cNvPr>
          <p:cNvSpPr/>
          <p:nvPr userDrawn="1"/>
        </p:nvSpPr>
        <p:spPr>
          <a:xfrm>
            <a:off x="3921875" y="4900900"/>
            <a:ext cx="1307700" cy="242700"/>
          </a:xfrm>
          <a:prstGeom prst="rect">
            <a:avLst/>
          </a:prstGeom>
          <a:solidFill>
            <a:srgbClr val="D93268"/>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dirty="0">
                <a:solidFill>
                  <a:schemeClr val="lt1"/>
                </a:solidFill>
              </a:rPr>
              <a:t>3 Actions</a:t>
            </a:r>
            <a:endParaRPr sz="1300" b="1" dirty="0">
              <a:solidFill>
                <a:schemeClr val="lt1"/>
              </a:solidFill>
            </a:endParaRPr>
          </a:p>
        </p:txBody>
      </p:sp>
      <p:sp>
        <p:nvSpPr>
          <p:cNvPr id="13" name="Google Shape;228;p40">
            <a:extLst>
              <a:ext uri="{FF2B5EF4-FFF2-40B4-BE49-F238E27FC236}">
                <a16:creationId xmlns:a16="http://schemas.microsoft.com/office/drawing/2014/main" id="{22DDF5A8-2279-79FD-C5D3-EDBC599D8CBD}"/>
              </a:ext>
            </a:extLst>
          </p:cNvPr>
          <p:cNvSpPr/>
          <p:nvPr userDrawn="1"/>
        </p:nvSpPr>
        <p:spPr>
          <a:xfrm>
            <a:off x="522792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rPr>
              <a:t>4 Prioritize</a:t>
            </a:r>
            <a:endParaRPr sz="1300">
              <a:solidFill>
                <a:schemeClr val="lt1"/>
              </a:solidFill>
            </a:endParaRPr>
          </a:p>
        </p:txBody>
      </p:sp>
      <p:sp>
        <p:nvSpPr>
          <p:cNvPr id="14" name="Google Shape;229;p40">
            <a:extLst>
              <a:ext uri="{FF2B5EF4-FFF2-40B4-BE49-F238E27FC236}">
                <a16:creationId xmlns:a16="http://schemas.microsoft.com/office/drawing/2014/main" id="{34060D75-8772-4931-8712-1CF228F0FE13}"/>
              </a:ext>
            </a:extLst>
          </p:cNvPr>
          <p:cNvSpPr/>
          <p:nvPr userDrawn="1"/>
        </p:nvSpPr>
        <p:spPr>
          <a:xfrm>
            <a:off x="653397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rPr>
              <a:t>5 Measure</a:t>
            </a:r>
            <a:endParaRPr sz="1300">
              <a:solidFill>
                <a:schemeClr val="lt1"/>
              </a:solidFill>
            </a:endParaRPr>
          </a:p>
        </p:txBody>
      </p:sp>
      <p:sp>
        <p:nvSpPr>
          <p:cNvPr id="15" name="Google Shape;230;p40">
            <a:extLst>
              <a:ext uri="{FF2B5EF4-FFF2-40B4-BE49-F238E27FC236}">
                <a16:creationId xmlns:a16="http://schemas.microsoft.com/office/drawing/2014/main" id="{10C80B43-6B24-84EE-A354-6F7688601EB4}"/>
              </a:ext>
            </a:extLst>
          </p:cNvPr>
          <p:cNvSpPr/>
          <p:nvPr userDrawn="1"/>
        </p:nvSpPr>
        <p:spPr>
          <a:xfrm>
            <a:off x="784002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rPr>
              <a:t>Close</a:t>
            </a:r>
            <a:endParaRPr sz="1300">
              <a:solidFill>
                <a:schemeClr val="lt1"/>
              </a:solidFill>
            </a:endParaRPr>
          </a:p>
        </p:txBody>
      </p:sp>
    </p:spTree>
    <p:extLst>
      <p:ext uri="{BB962C8B-B14F-4D97-AF65-F5344CB8AC3E}">
        <p14:creationId xmlns:p14="http://schemas.microsoft.com/office/powerpoint/2010/main" val="3566455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UBC Copy White Sidebar">
    <p:spTree>
      <p:nvGrpSpPr>
        <p:cNvPr id="1" name=""/>
        <p:cNvGrpSpPr/>
        <p:nvPr/>
      </p:nvGrpSpPr>
      <p:grpSpPr>
        <a:xfrm>
          <a:off x="0" y="0"/>
          <a:ext cx="0" cy="0"/>
          <a:chOff x="0" y="0"/>
          <a:chExt cx="0" cy="0"/>
        </a:xfrm>
      </p:grpSpPr>
      <p:sp>
        <p:nvSpPr>
          <p:cNvPr id="9" name="Text Placeholder 14">
            <a:extLst>
              <a:ext uri="{FF2B5EF4-FFF2-40B4-BE49-F238E27FC236}">
                <a16:creationId xmlns:a16="http://schemas.microsoft.com/office/drawing/2014/main" id="{F0D8BB7F-3886-3D45-82AB-CD57FC6E8D8F}"/>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0EF5FC11-7B8C-5C45-844A-7CDF5F2A9DE6}"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sp>
        <p:nvSpPr>
          <p:cNvPr id="7" name="Title 1">
            <a:extLst>
              <a:ext uri="{FF2B5EF4-FFF2-40B4-BE49-F238E27FC236}">
                <a16:creationId xmlns:a16="http://schemas.microsoft.com/office/drawing/2014/main" id="{18CB6CEE-A527-64E2-C3F4-421A4DDFEBE1}"/>
              </a:ext>
            </a:extLst>
          </p:cNvPr>
          <p:cNvSpPr>
            <a:spLocks noGrp="1"/>
          </p:cNvSpPr>
          <p:nvPr>
            <p:ph type="title" hasCustomPrompt="1"/>
          </p:nvPr>
        </p:nvSpPr>
        <p:spPr>
          <a:xfrm>
            <a:off x="438954" y="411510"/>
            <a:ext cx="7661438" cy="623331"/>
          </a:xfrm>
          <a:prstGeom prst="rect">
            <a:avLst/>
          </a:prstGeom>
        </p:spPr>
        <p:txBody>
          <a:bodyPr lIns="0" tIns="0" rIns="0" bIns="0" anchor="ctr" anchorCtr="0">
            <a:normAutofit/>
          </a:bodyPr>
          <a:lstStyle>
            <a:lvl1pPr algn="l">
              <a:lnSpc>
                <a:spcPct val="100000"/>
              </a:lnSpc>
              <a:defRPr kumimoji="0" lang="en-US" sz="1900" b="1" i="0" u="none" strike="noStrike" kern="1200" cap="none" spc="0" normalizeH="0" baseline="0" noProof="0" smtClean="0">
                <a:ln>
                  <a:noFill/>
                </a:ln>
                <a:solidFill>
                  <a:srgbClr val="002145"/>
                </a:solidFill>
                <a:effectLst/>
                <a:uLnTx/>
                <a:uFillTx/>
                <a:latin typeface="Arial"/>
                <a:ea typeface="MS PGothic" panose="020B0600070205080204" pitchFamily="34" charset="-128"/>
                <a:cs typeface="Arial"/>
              </a:defRPr>
            </a:lvl1pPr>
          </a:lstStyle>
          <a:p>
            <a:r>
              <a:rPr lang="en-US" dirty="0"/>
              <a:t>Click to edit title</a:t>
            </a:r>
          </a:p>
        </p:txBody>
      </p:sp>
      <p:sp>
        <p:nvSpPr>
          <p:cNvPr id="4" name="Text Placeholder 2">
            <a:extLst>
              <a:ext uri="{FF2B5EF4-FFF2-40B4-BE49-F238E27FC236}">
                <a16:creationId xmlns:a16="http://schemas.microsoft.com/office/drawing/2014/main" id="{435B2578-9613-EE2F-1297-868E2226B682}"/>
              </a:ext>
            </a:extLst>
          </p:cNvPr>
          <p:cNvSpPr>
            <a:spLocks noGrp="1"/>
          </p:cNvSpPr>
          <p:nvPr>
            <p:ph type="body" sz="quarter" idx="13" hasCustomPrompt="1"/>
          </p:nvPr>
        </p:nvSpPr>
        <p:spPr>
          <a:xfrm>
            <a:off x="439200" y="1131888"/>
            <a:ext cx="7661438" cy="3672110"/>
          </a:xfrm>
          <a:prstGeom prst="rect">
            <a:avLst/>
          </a:prstGeom>
        </p:spPr>
        <p:txBody>
          <a:bodyPr vert="horz" lIns="0" tIns="0" rIns="0" bIns="0"/>
          <a:lstStyle>
            <a:lvl1pPr marL="0" indent="0">
              <a:lnSpc>
                <a:spcPct val="100000"/>
              </a:lnSpc>
              <a:spcBef>
                <a:spcPts val="0"/>
              </a:spcBef>
              <a:spcAft>
                <a:spcPts val="900"/>
              </a:spcAft>
              <a:buFontTx/>
              <a:buNone/>
              <a:defRPr sz="1500">
                <a:solidFill>
                  <a:srgbClr val="002145"/>
                </a:solidFill>
              </a:defRPr>
            </a:lvl1pPr>
            <a:lvl2pPr marL="0" indent="-180000">
              <a:lnSpc>
                <a:spcPct val="100000"/>
              </a:lnSpc>
              <a:spcBef>
                <a:spcPts val="0"/>
              </a:spcBef>
              <a:spcAft>
                <a:spcPts val="900"/>
              </a:spcAft>
              <a:buFont typeface="Arial"/>
              <a:buChar char="•"/>
              <a:defRPr sz="1500">
                <a:solidFill>
                  <a:srgbClr val="002145"/>
                </a:solidFill>
              </a:defRPr>
            </a:lvl2pPr>
            <a:lvl3pPr marL="534988" indent="-176213">
              <a:lnSpc>
                <a:spcPct val="100000"/>
              </a:lnSpc>
              <a:spcBef>
                <a:spcPts val="0"/>
              </a:spcBef>
              <a:spcAft>
                <a:spcPts val="900"/>
              </a:spcAft>
              <a:buFont typeface="System Font Regular"/>
              <a:buChar char="−"/>
              <a:tabLst/>
              <a:defRPr sz="1500">
                <a:solidFill>
                  <a:srgbClr val="002145"/>
                </a:solidFill>
              </a:defRPr>
            </a:lvl3pPr>
            <a:lvl4pPr marL="900000" indent="-180000">
              <a:lnSpc>
                <a:spcPct val="100000"/>
              </a:lnSpc>
              <a:spcBef>
                <a:spcPts val="0"/>
              </a:spcBef>
              <a:spcAft>
                <a:spcPts val="900"/>
              </a:spcAft>
              <a:buFont typeface="Arial"/>
              <a:buChar char="•"/>
              <a:defRPr sz="1500">
                <a:solidFill>
                  <a:srgbClr val="002145"/>
                </a:solidFill>
              </a:defRPr>
            </a:lvl4pPr>
            <a:lvl5pPr marL="1260000" indent="-180000">
              <a:lnSpc>
                <a:spcPct val="100000"/>
              </a:lnSpc>
              <a:spcBef>
                <a:spcPts val="0"/>
              </a:spcBef>
              <a:spcAft>
                <a:spcPts val="900"/>
              </a:spcAft>
              <a:buFont typeface="Arial"/>
              <a:buChar char="•"/>
              <a:defRPr sz="1500">
                <a:solidFill>
                  <a:srgbClr val="002145"/>
                </a:solidFill>
              </a:defRPr>
            </a:lvl5pPr>
          </a:lstStyle>
          <a:p>
            <a:pPr lvl="0"/>
            <a:r>
              <a:rPr lang="en-CA" dirty="0"/>
              <a:t>Click to edit text</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2" name="Google Shape;141;p29">
            <a:extLst>
              <a:ext uri="{FF2B5EF4-FFF2-40B4-BE49-F238E27FC236}">
                <a16:creationId xmlns:a16="http://schemas.microsoft.com/office/drawing/2014/main" id="{CB903FE1-4833-A010-8A2E-6F5E7454D1D8}"/>
              </a:ext>
            </a:extLst>
          </p:cNvPr>
          <p:cNvSpPr txBox="1"/>
          <p:nvPr userDrawn="1"/>
        </p:nvSpPr>
        <p:spPr>
          <a:xfrm flipH="1">
            <a:off x="8588375" y="4732338"/>
            <a:ext cx="304800" cy="1920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Clr>
                <a:srgbClr val="FFFFFF"/>
              </a:buClr>
              <a:buSzPts val="900"/>
              <a:buFont typeface="Arial"/>
              <a:buNone/>
            </a:pPr>
            <a:fld id="{00000000-1234-1234-1234-123412341234}" type="slidenum">
              <a:rPr lang="en" sz="900">
                <a:solidFill>
                  <a:srgbClr val="002145"/>
                </a:solidFill>
                <a:latin typeface="Arial"/>
                <a:ea typeface="Arial"/>
                <a:cs typeface="Arial"/>
                <a:sym typeface="Arial"/>
              </a:rPr>
              <a:t>‹#›</a:t>
            </a:fld>
            <a:endParaRPr sz="900">
              <a:solidFill>
                <a:srgbClr val="002145"/>
              </a:solidFill>
              <a:latin typeface="Arial"/>
              <a:ea typeface="Arial"/>
              <a:cs typeface="Arial"/>
              <a:sym typeface="Arial"/>
            </a:endParaRPr>
          </a:p>
        </p:txBody>
      </p:sp>
      <p:sp>
        <p:nvSpPr>
          <p:cNvPr id="8" name="Google Shape;224;p40">
            <a:extLst>
              <a:ext uri="{FF2B5EF4-FFF2-40B4-BE49-F238E27FC236}">
                <a16:creationId xmlns:a16="http://schemas.microsoft.com/office/drawing/2014/main" id="{29842B38-4AD7-F60F-CF9B-F30CA23751C0}"/>
              </a:ext>
            </a:extLst>
          </p:cNvPr>
          <p:cNvSpPr/>
          <p:nvPr userDrawn="1"/>
        </p:nvSpPr>
        <p:spPr>
          <a:xfrm>
            <a:off x="372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0" dirty="0">
                <a:solidFill>
                  <a:schemeClr val="lt1"/>
                </a:solidFill>
              </a:rPr>
              <a:t>Context</a:t>
            </a:r>
            <a:endParaRPr sz="1300" b="0" dirty="0">
              <a:solidFill>
                <a:schemeClr val="lt1"/>
              </a:solidFill>
            </a:endParaRPr>
          </a:p>
        </p:txBody>
      </p:sp>
      <p:sp>
        <p:nvSpPr>
          <p:cNvPr id="10" name="Google Shape;225;p40">
            <a:extLst>
              <a:ext uri="{FF2B5EF4-FFF2-40B4-BE49-F238E27FC236}">
                <a16:creationId xmlns:a16="http://schemas.microsoft.com/office/drawing/2014/main" id="{64BCEBA9-0A29-9993-9F14-CD04E7DCD7C5}"/>
              </a:ext>
            </a:extLst>
          </p:cNvPr>
          <p:cNvSpPr/>
          <p:nvPr userDrawn="1"/>
        </p:nvSpPr>
        <p:spPr>
          <a:xfrm>
            <a:off x="130977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dirty="0">
                <a:solidFill>
                  <a:schemeClr val="lt1"/>
                </a:solidFill>
              </a:rPr>
              <a:t>1 Strengths</a:t>
            </a:r>
            <a:endParaRPr sz="1300" dirty="0">
              <a:solidFill>
                <a:schemeClr val="lt1"/>
              </a:solidFill>
            </a:endParaRPr>
          </a:p>
        </p:txBody>
      </p:sp>
      <p:sp>
        <p:nvSpPr>
          <p:cNvPr id="11" name="Google Shape;226;p40">
            <a:extLst>
              <a:ext uri="{FF2B5EF4-FFF2-40B4-BE49-F238E27FC236}">
                <a16:creationId xmlns:a16="http://schemas.microsoft.com/office/drawing/2014/main" id="{EFD482D4-2E26-DA78-DF58-C731571B0A91}"/>
              </a:ext>
            </a:extLst>
          </p:cNvPr>
          <p:cNvSpPr/>
          <p:nvPr userDrawn="1"/>
        </p:nvSpPr>
        <p:spPr>
          <a:xfrm>
            <a:off x="261582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rPr>
              <a:t>2 Assess</a:t>
            </a:r>
            <a:endParaRPr sz="1300">
              <a:solidFill>
                <a:schemeClr val="lt1"/>
              </a:solidFill>
            </a:endParaRPr>
          </a:p>
        </p:txBody>
      </p:sp>
      <p:sp>
        <p:nvSpPr>
          <p:cNvPr id="12" name="Google Shape;227;p40">
            <a:extLst>
              <a:ext uri="{FF2B5EF4-FFF2-40B4-BE49-F238E27FC236}">
                <a16:creationId xmlns:a16="http://schemas.microsoft.com/office/drawing/2014/main" id="{CBE252C4-3DB9-FB61-BA95-E925F95A2B7D}"/>
              </a:ext>
            </a:extLst>
          </p:cNvPr>
          <p:cNvSpPr/>
          <p:nvPr userDrawn="1"/>
        </p:nvSpPr>
        <p:spPr>
          <a:xfrm>
            <a:off x="3921875" y="4900900"/>
            <a:ext cx="1307700" cy="242700"/>
          </a:xfrm>
          <a:prstGeom prst="rect">
            <a:avLst/>
          </a:prstGeom>
          <a:solidFill>
            <a:srgbClr val="D93268"/>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dirty="0">
                <a:solidFill>
                  <a:schemeClr val="lt1"/>
                </a:solidFill>
              </a:rPr>
              <a:t>3 Actions</a:t>
            </a:r>
            <a:endParaRPr sz="1300" b="1" dirty="0">
              <a:solidFill>
                <a:schemeClr val="lt1"/>
              </a:solidFill>
            </a:endParaRPr>
          </a:p>
        </p:txBody>
      </p:sp>
      <p:sp>
        <p:nvSpPr>
          <p:cNvPr id="13" name="Google Shape;228;p40">
            <a:extLst>
              <a:ext uri="{FF2B5EF4-FFF2-40B4-BE49-F238E27FC236}">
                <a16:creationId xmlns:a16="http://schemas.microsoft.com/office/drawing/2014/main" id="{22DDF5A8-2279-79FD-C5D3-EDBC599D8CBD}"/>
              </a:ext>
            </a:extLst>
          </p:cNvPr>
          <p:cNvSpPr/>
          <p:nvPr userDrawn="1"/>
        </p:nvSpPr>
        <p:spPr>
          <a:xfrm>
            <a:off x="522792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rPr>
              <a:t>4 Prioritize</a:t>
            </a:r>
            <a:endParaRPr sz="1300">
              <a:solidFill>
                <a:schemeClr val="lt1"/>
              </a:solidFill>
            </a:endParaRPr>
          </a:p>
        </p:txBody>
      </p:sp>
      <p:sp>
        <p:nvSpPr>
          <p:cNvPr id="14" name="Google Shape;229;p40">
            <a:extLst>
              <a:ext uri="{FF2B5EF4-FFF2-40B4-BE49-F238E27FC236}">
                <a16:creationId xmlns:a16="http://schemas.microsoft.com/office/drawing/2014/main" id="{34060D75-8772-4931-8712-1CF228F0FE13}"/>
              </a:ext>
            </a:extLst>
          </p:cNvPr>
          <p:cNvSpPr/>
          <p:nvPr userDrawn="1"/>
        </p:nvSpPr>
        <p:spPr>
          <a:xfrm>
            <a:off x="653397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rPr>
              <a:t>5 Measure</a:t>
            </a:r>
            <a:endParaRPr sz="1300">
              <a:solidFill>
                <a:schemeClr val="lt1"/>
              </a:solidFill>
            </a:endParaRPr>
          </a:p>
        </p:txBody>
      </p:sp>
      <p:sp>
        <p:nvSpPr>
          <p:cNvPr id="15" name="Google Shape;230;p40">
            <a:extLst>
              <a:ext uri="{FF2B5EF4-FFF2-40B4-BE49-F238E27FC236}">
                <a16:creationId xmlns:a16="http://schemas.microsoft.com/office/drawing/2014/main" id="{10C80B43-6B24-84EE-A354-6F7688601EB4}"/>
              </a:ext>
            </a:extLst>
          </p:cNvPr>
          <p:cNvSpPr/>
          <p:nvPr userDrawn="1"/>
        </p:nvSpPr>
        <p:spPr>
          <a:xfrm>
            <a:off x="784002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rPr>
              <a:t>Close</a:t>
            </a:r>
            <a:endParaRPr sz="1300">
              <a:solidFill>
                <a:schemeClr val="lt1"/>
              </a:solidFill>
            </a:endParaRPr>
          </a:p>
        </p:txBody>
      </p:sp>
    </p:spTree>
    <p:extLst>
      <p:ext uri="{BB962C8B-B14F-4D97-AF65-F5344CB8AC3E}">
        <p14:creationId xmlns:p14="http://schemas.microsoft.com/office/powerpoint/2010/main" val="2483296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UBC Copy White Sidebar">
    <p:spTree>
      <p:nvGrpSpPr>
        <p:cNvPr id="1" name=""/>
        <p:cNvGrpSpPr/>
        <p:nvPr/>
      </p:nvGrpSpPr>
      <p:grpSpPr>
        <a:xfrm>
          <a:off x="0" y="0"/>
          <a:ext cx="0" cy="0"/>
          <a:chOff x="0" y="0"/>
          <a:chExt cx="0" cy="0"/>
        </a:xfrm>
      </p:grpSpPr>
      <p:sp>
        <p:nvSpPr>
          <p:cNvPr id="9" name="Text Placeholder 14">
            <a:extLst>
              <a:ext uri="{FF2B5EF4-FFF2-40B4-BE49-F238E27FC236}">
                <a16:creationId xmlns:a16="http://schemas.microsoft.com/office/drawing/2014/main" id="{F0D8BB7F-3886-3D45-82AB-CD57FC6E8D8F}"/>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0EF5FC11-7B8C-5C45-844A-7CDF5F2A9DE6}"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sp>
        <p:nvSpPr>
          <p:cNvPr id="7" name="Title 1">
            <a:extLst>
              <a:ext uri="{FF2B5EF4-FFF2-40B4-BE49-F238E27FC236}">
                <a16:creationId xmlns:a16="http://schemas.microsoft.com/office/drawing/2014/main" id="{18CB6CEE-A527-64E2-C3F4-421A4DDFEBE1}"/>
              </a:ext>
            </a:extLst>
          </p:cNvPr>
          <p:cNvSpPr>
            <a:spLocks noGrp="1"/>
          </p:cNvSpPr>
          <p:nvPr>
            <p:ph type="title" hasCustomPrompt="1"/>
          </p:nvPr>
        </p:nvSpPr>
        <p:spPr>
          <a:xfrm>
            <a:off x="438954" y="411510"/>
            <a:ext cx="7661438" cy="623331"/>
          </a:xfrm>
          <a:prstGeom prst="rect">
            <a:avLst/>
          </a:prstGeom>
        </p:spPr>
        <p:txBody>
          <a:bodyPr lIns="0" tIns="0" rIns="0" bIns="0" anchor="ctr" anchorCtr="0">
            <a:normAutofit/>
          </a:bodyPr>
          <a:lstStyle>
            <a:lvl1pPr algn="l">
              <a:lnSpc>
                <a:spcPct val="100000"/>
              </a:lnSpc>
              <a:defRPr kumimoji="0" lang="en-US" sz="1900" b="1" i="0" u="none" strike="noStrike" kern="1200" cap="none" spc="0" normalizeH="0" baseline="0" noProof="0" smtClean="0">
                <a:ln>
                  <a:noFill/>
                </a:ln>
                <a:solidFill>
                  <a:srgbClr val="002145"/>
                </a:solidFill>
                <a:effectLst/>
                <a:uLnTx/>
                <a:uFillTx/>
                <a:latin typeface="Arial"/>
                <a:ea typeface="MS PGothic" panose="020B0600070205080204" pitchFamily="34" charset="-128"/>
                <a:cs typeface="Arial"/>
              </a:defRPr>
            </a:lvl1pPr>
          </a:lstStyle>
          <a:p>
            <a:r>
              <a:rPr lang="en-US" dirty="0"/>
              <a:t>Click to edit title</a:t>
            </a:r>
          </a:p>
        </p:txBody>
      </p:sp>
      <p:sp>
        <p:nvSpPr>
          <p:cNvPr id="4" name="Text Placeholder 2">
            <a:extLst>
              <a:ext uri="{FF2B5EF4-FFF2-40B4-BE49-F238E27FC236}">
                <a16:creationId xmlns:a16="http://schemas.microsoft.com/office/drawing/2014/main" id="{435B2578-9613-EE2F-1297-868E2226B682}"/>
              </a:ext>
            </a:extLst>
          </p:cNvPr>
          <p:cNvSpPr>
            <a:spLocks noGrp="1"/>
          </p:cNvSpPr>
          <p:nvPr>
            <p:ph type="body" sz="quarter" idx="13" hasCustomPrompt="1"/>
          </p:nvPr>
        </p:nvSpPr>
        <p:spPr>
          <a:xfrm>
            <a:off x="439200" y="1131888"/>
            <a:ext cx="7661438" cy="3672110"/>
          </a:xfrm>
          <a:prstGeom prst="rect">
            <a:avLst/>
          </a:prstGeom>
        </p:spPr>
        <p:txBody>
          <a:bodyPr vert="horz" lIns="0" tIns="0" rIns="0" bIns="0"/>
          <a:lstStyle>
            <a:lvl1pPr marL="0" indent="0">
              <a:lnSpc>
                <a:spcPct val="100000"/>
              </a:lnSpc>
              <a:spcBef>
                <a:spcPts val="0"/>
              </a:spcBef>
              <a:spcAft>
                <a:spcPts val="900"/>
              </a:spcAft>
              <a:buFontTx/>
              <a:buNone/>
              <a:defRPr sz="1500">
                <a:solidFill>
                  <a:srgbClr val="002145"/>
                </a:solidFill>
              </a:defRPr>
            </a:lvl1pPr>
            <a:lvl2pPr marL="0" indent="-180000">
              <a:lnSpc>
                <a:spcPct val="100000"/>
              </a:lnSpc>
              <a:spcBef>
                <a:spcPts val="0"/>
              </a:spcBef>
              <a:spcAft>
                <a:spcPts val="900"/>
              </a:spcAft>
              <a:buFont typeface="Arial"/>
              <a:buChar char="•"/>
              <a:defRPr sz="1500">
                <a:solidFill>
                  <a:srgbClr val="002145"/>
                </a:solidFill>
              </a:defRPr>
            </a:lvl2pPr>
            <a:lvl3pPr marL="534988" indent="-176213">
              <a:lnSpc>
                <a:spcPct val="100000"/>
              </a:lnSpc>
              <a:spcBef>
                <a:spcPts val="0"/>
              </a:spcBef>
              <a:spcAft>
                <a:spcPts val="900"/>
              </a:spcAft>
              <a:buFont typeface="System Font Regular"/>
              <a:buChar char="−"/>
              <a:tabLst/>
              <a:defRPr sz="1500">
                <a:solidFill>
                  <a:srgbClr val="002145"/>
                </a:solidFill>
              </a:defRPr>
            </a:lvl3pPr>
            <a:lvl4pPr marL="900000" indent="-180000">
              <a:lnSpc>
                <a:spcPct val="100000"/>
              </a:lnSpc>
              <a:spcBef>
                <a:spcPts val="0"/>
              </a:spcBef>
              <a:spcAft>
                <a:spcPts val="900"/>
              </a:spcAft>
              <a:buFont typeface="Arial"/>
              <a:buChar char="•"/>
              <a:defRPr sz="1500">
                <a:solidFill>
                  <a:srgbClr val="002145"/>
                </a:solidFill>
              </a:defRPr>
            </a:lvl4pPr>
            <a:lvl5pPr marL="1260000" indent="-180000">
              <a:lnSpc>
                <a:spcPct val="100000"/>
              </a:lnSpc>
              <a:spcBef>
                <a:spcPts val="0"/>
              </a:spcBef>
              <a:spcAft>
                <a:spcPts val="900"/>
              </a:spcAft>
              <a:buFont typeface="Arial"/>
              <a:buChar char="•"/>
              <a:defRPr sz="1500">
                <a:solidFill>
                  <a:srgbClr val="002145"/>
                </a:solidFill>
              </a:defRPr>
            </a:lvl5pPr>
          </a:lstStyle>
          <a:p>
            <a:pPr lvl="0"/>
            <a:r>
              <a:rPr lang="en-CA" dirty="0"/>
              <a:t>Click to edit text</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pic>
        <p:nvPicPr>
          <p:cNvPr id="3" name="Google Shape;144;p29">
            <a:extLst>
              <a:ext uri="{FF2B5EF4-FFF2-40B4-BE49-F238E27FC236}">
                <a16:creationId xmlns:a16="http://schemas.microsoft.com/office/drawing/2014/main" id="{B6CAC51C-6021-9516-3D98-D2E343930268}"/>
              </a:ext>
            </a:extLst>
          </p:cNvPr>
          <p:cNvPicPr preferRelativeResize="0"/>
          <p:nvPr userDrawn="1"/>
        </p:nvPicPr>
        <p:blipFill>
          <a:blip r:embed="rId2">
            <a:alphaModFix/>
          </a:blip>
          <a:stretch>
            <a:fillRect/>
          </a:stretch>
        </p:blipFill>
        <p:spPr>
          <a:xfrm>
            <a:off x="8245265" y="0"/>
            <a:ext cx="897269" cy="5143499"/>
          </a:xfrm>
          <a:prstGeom prst="rect">
            <a:avLst/>
          </a:prstGeom>
          <a:noFill/>
          <a:ln>
            <a:noFill/>
          </a:ln>
        </p:spPr>
      </p:pic>
      <p:sp>
        <p:nvSpPr>
          <p:cNvPr id="5" name="Rectangle 4">
            <a:extLst>
              <a:ext uri="{FF2B5EF4-FFF2-40B4-BE49-F238E27FC236}">
                <a16:creationId xmlns:a16="http://schemas.microsoft.com/office/drawing/2014/main" id="{017B1C8C-554F-9742-AABA-07BD20161E1F}"/>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3" descr="s4b282c2015.png">
            <a:extLst>
              <a:ext uri="{FF2B5EF4-FFF2-40B4-BE49-F238E27FC236}">
                <a16:creationId xmlns:a16="http://schemas.microsoft.com/office/drawing/2014/main" id="{409E40F3-0D3B-2D44-BF04-27998254879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Google Shape;141;p29">
            <a:extLst>
              <a:ext uri="{FF2B5EF4-FFF2-40B4-BE49-F238E27FC236}">
                <a16:creationId xmlns:a16="http://schemas.microsoft.com/office/drawing/2014/main" id="{BE53EB35-4D1D-5C56-FE27-C4A4D8CE3F71}"/>
              </a:ext>
            </a:extLst>
          </p:cNvPr>
          <p:cNvSpPr txBox="1"/>
          <p:nvPr userDrawn="1"/>
        </p:nvSpPr>
        <p:spPr>
          <a:xfrm flipH="1">
            <a:off x="8588375" y="4732338"/>
            <a:ext cx="304800" cy="1920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Clr>
                <a:srgbClr val="FFFFFF"/>
              </a:buClr>
              <a:buSzPts val="900"/>
              <a:buFont typeface="Arial"/>
              <a:buNone/>
            </a:pPr>
            <a:fld id="{00000000-1234-1234-1234-123412341234}" type="slidenum">
              <a:rPr lang="en" sz="900">
                <a:solidFill>
                  <a:srgbClr val="FFFFFF"/>
                </a:solidFill>
                <a:latin typeface="Arial"/>
                <a:ea typeface="Arial"/>
                <a:cs typeface="Arial"/>
                <a:sym typeface="Arial"/>
              </a:rPr>
              <a:t>‹#›</a:t>
            </a:fld>
            <a:endParaRPr sz="900">
              <a:solidFill>
                <a:srgbClr val="FFFFFF"/>
              </a:solidFill>
              <a:latin typeface="Arial"/>
              <a:ea typeface="Arial"/>
              <a:cs typeface="Arial"/>
              <a:sym typeface="Arial"/>
            </a:endParaRPr>
          </a:p>
        </p:txBody>
      </p:sp>
      <p:sp>
        <p:nvSpPr>
          <p:cNvPr id="8" name="Google Shape;224;p40">
            <a:extLst>
              <a:ext uri="{FF2B5EF4-FFF2-40B4-BE49-F238E27FC236}">
                <a16:creationId xmlns:a16="http://schemas.microsoft.com/office/drawing/2014/main" id="{805DAEF9-FB4C-971A-5166-D2942E995334}"/>
              </a:ext>
            </a:extLst>
          </p:cNvPr>
          <p:cNvSpPr/>
          <p:nvPr userDrawn="1"/>
        </p:nvSpPr>
        <p:spPr>
          <a:xfrm>
            <a:off x="372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0" dirty="0">
                <a:solidFill>
                  <a:schemeClr val="lt1"/>
                </a:solidFill>
              </a:rPr>
              <a:t>Context</a:t>
            </a:r>
            <a:endParaRPr sz="1300" b="0" dirty="0">
              <a:solidFill>
                <a:schemeClr val="lt1"/>
              </a:solidFill>
            </a:endParaRPr>
          </a:p>
        </p:txBody>
      </p:sp>
      <p:sp>
        <p:nvSpPr>
          <p:cNvPr id="10" name="Google Shape;225;p40">
            <a:extLst>
              <a:ext uri="{FF2B5EF4-FFF2-40B4-BE49-F238E27FC236}">
                <a16:creationId xmlns:a16="http://schemas.microsoft.com/office/drawing/2014/main" id="{08F4D2A4-15C5-7605-B76A-DA285A90E3C5}"/>
              </a:ext>
            </a:extLst>
          </p:cNvPr>
          <p:cNvSpPr/>
          <p:nvPr userDrawn="1"/>
        </p:nvSpPr>
        <p:spPr>
          <a:xfrm>
            <a:off x="130977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rPr>
              <a:t>1 Strengths</a:t>
            </a:r>
            <a:endParaRPr sz="1300">
              <a:solidFill>
                <a:schemeClr val="lt1"/>
              </a:solidFill>
            </a:endParaRPr>
          </a:p>
        </p:txBody>
      </p:sp>
      <p:sp>
        <p:nvSpPr>
          <p:cNvPr id="11" name="Google Shape;226;p40">
            <a:extLst>
              <a:ext uri="{FF2B5EF4-FFF2-40B4-BE49-F238E27FC236}">
                <a16:creationId xmlns:a16="http://schemas.microsoft.com/office/drawing/2014/main" id="{34CC9F3C-EABF-51EA-098C-A91D38B10B66}"/>
              </a:ext>
            </a:extLst>
          </p:cNvPr>
          <p:cNvSpPr/>
          <p:nvPr userDrawn="1"/>
        </p:nvSpPr>
        <p:spPr>
          <a:xfrm>
            <a:off x="261582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rPr>
              <a:t>2 Assess</a:t>
            </a:r>
            <a:endParaRPr sz="1300">
              <a:solidFill>
                <a:schemeClr val="lt1"/>
              </a:solidFill>
            </a:endParaRPr>
          </a:p>
        </p:txBody>
      </p:sp>
      <p:sp>
        <p:nvSpPr>
          <p:cNvPr id="12" name="Google Shape;227;p40">
            <a:extLst>
              <a:ext uri="{FF2B5EF4-FFF2-40B4-BE49-F238E27FC236}">
                <a16:creationId xmlns:a16="http://schemas.microsoft.com/office/drawing/2014/main" id="{BAE15FC1-BD9B-B93F-2115-86F779B73B09}"/>
              </a:ext>
            </a:extLst>
          </p:cNvPr>
          <p:cNvSpPr/>
          <p:nvPr userDrawn="1"/>
        </p:nvSpPr>
        <p:spPr>
          <a:xfrm>
            <a:off x="392187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rPr>
              <a:t>3 Actions</a:t>
            </a:r>
            <a:endParaRPr sz="1300">
              <a:solidFill>
                <a:schemeClr val="lt1"/>
              </a:solidFill>
            </a:endParaRPr>
          </a:p>
        </p:txBody>
      </p:sp>
      <p:sp>
        <p:nvSpPr>
          <p:cNvPr id="13" name="Google Shape;228;p40">
            <a:extLst>
              <a:ext uri="{FF2B5EF4-FFF2-40B4-BE49-F238E27FC236}">
                <a16:creationId xmlns:a16="http://schemas.microsoft.com/office/drawing/2014/main" id="{E5F08F0F-ADDE-27FF-5628-5D9EA9C94125}"/>
              </a:ext>
            </a:extLst>
          </p:cNvPr>
          <p:cNvSpPr/>
          <p:nvPr userDrawn="1"/>
        </p:nvSpPr>
        <p:spPr>
          <a:xfrm>
            <a:off x="5227925" y="4900900"/>
            <a:ext cx="1307700" cy="242700"/>
          </a:xfrm>
          <a:prstGeom prst="rect">
            <a:avLst/>
          </a:prstGeom>
          <a:solidFill>
            <a:srgbClr val="D93268"/>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dirty="0">
                <a:solidFill>
                  <a:schemeClr val="lt1"/>
                </a:solidFill>
              </a:rPr>
              <a:t>4 Prioritize</a:t>
            </a:r>
            <a:endParaRPr sz="1300" b="1" dirty="0">
              <a:solidFill>
                <a:schemeClr val="lt1"/>
              </a:solidFill>
            </a:endParaRPr>
          </a:p>
        </p:txBody>
      </p:sp>
      <p:sp>
        <p:nvSpPr>
          <p:cNvPr id="14" name="Google Shape;229;p40">
            <a:extLst>
              <a:ext uri="{FF2B5EF4-FFF2-40B4-BE49-F238E27FC236}">
                <a16:creationId xmlns:a16="http://schemas.microsoft.com/office/drawing/2014/main" id="{2935D33E-BA2D-9A9C-1743-ED88646801EC}"/>
              </a:ext>
            </a:extLst>
          </p:cNvPr>
          <p:cNvSpPr/>
          <p:nvPr userDrawn="1"/>
        </p:nvSpPr>
        <p:spPr>
          <a:xfrm>
            <a:off x="653397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rPr>
              <a:t>5 Measure</a:t>
            </a:r>
            <a:endParaRPr sz="1300">
              <a:solidFill>
                <a:schemeClr val="lt1"/>
              </a:solidFill>
            </a:endParaRPr>
          </a:p>
        </p:txBody>
      </p:sp>
      <p:sp>
        <p:nvSpPr>
          <p:cNvPr id="15" name="Google Shape;230;p40">
            <a:extLst>
              <a:ext uri="{FF2B5EF4-FFF2-40B4-BE49-F238E27FC236}">
                <a16:creationId xmlns:a16="http://schemas.microsoft.com/office/drawing/2014/main" id="{0D3EE03A-A5B9-A045-3012-2E7B698AE9DB}"/>
              </a:ext>
            </a:extLst>
          </p:cNvPr>
          <p:cNvSpPr/>
          <p:nvPr userDrawn="1"/>
        </p:nvSpPr>
        <p:spPr>
          <a:xfrm>
            <a:off x="784002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rPr>
              <a:t>Close</a:t>
            </a:r>
            <a:endParaRPr sz="1300">
              <a:solidFill>
                <a:schemeClr val="lt1"/>
              </a:solidFill>
            </a:endParaRPr>
          </a:p>
        </p:txBody>
      </p:sp>
    </p:spTree>
    <p:extLst>
      <p:ext uri="{BB962C8B-B14F-4D97-AF65-F5344CB8AC3E}">
        <p14:creationId xmlns:p14="http://schemas.microsoft.com/office/powerpoint/2010/main" val="2594436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UBC Copy White Sidebar">
    <p:spTree>
      <p:nvGrpSpPr>
        <p:cNvPr id="1" name=""/>
        <p:cNvGrpSpPr/>
        <p:nvPr/>
      </p:nvGrpSpPr>
      <p:grpSpPr>
        <a:xfrm>
          <a:off x="0" y="0"/>
          <a:ext cx="0" cy="0"/>
          <a:chOff x="0" y="0"/>
          <a:chExt cx="0" cy="0"/>
        </a:xfrm>
      </p:grpSpPr>
      <p:sp>
        <p:nvSpPr>
          <p:cNvPr id="9" name="Text Placeholder 14">
            <a:extLst>
              <a:ext uri="{FF2B5EF4-FFF2-40B4-BE49-F238E27FC236}">
                <a16:creationId xmlns:a16="http://schemas.microsoft.com/office/drawing/2014/main" id="{F0D8BB7F-3886-3D45-82AB-CD57FC6E8D8F}"/>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0EF5FC11-7B8C-5C45-844A-7CDF5F2A9DE6}"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sp>
        <p:nvSpPr>
          <p:cNvPr id="7" name="Title 1">
            <a:extLst>
              <a:ext uri="{FF2B5EF4-FFF2-40B4-BE49-F238E27FC236}">
                <a16:creationId xmlns:a16="http://schemas.microsoft.com/office/drawing/2014/main" id="{18CB6CEE-A527-64E2-C3F4-421A4DDFEBE1}"/>
              </a:ext>
            </a:extLst>
          </p:cNvPr>
          <p:cNvSpPr>
            <a:spLocks noGrp="1"/>
          </p:cNvSpPr>
          <p:nvPr>
            <p:ph type="title" hasCustomPrompt="1"/>
          </p:nvPr>
        </p:nvSpPr>
        <p:spPr>
          <a:xfrm>
            <a:off x="438954" y="411510"/>
            <a:ext cx="7661438" cy="623331"/>
          </a:xfrm>
          <a:prstGeom prst="rect">
            <a:avLst/>
          </a:prstGeom>
        </p:spPr>
        <p:txBody>
          <a:bodyPr lIns="0" tIns="0" rIns="0" bIns="0" anchor="ctr" anchorCtr="0">
            <a:normAutofit/>
          </a:bodyPr>
          <a:lstStyle>
            <a:lvl1pPr algn="l">
              <a:lnSpc>
                <a:spcPct val="100000"/>
              </a:lnSpc>
              <a:defRPr kumimoji="0" lang="en-US" sz="1900" b="1" i="0" u="none" strike="noStrike" kern="1200" cap="none" spc="0" normalizeH="0" baseline="0" noProof="0" smtClean="0">
                <a:ln>
                  <a:noFill/>
                </a:ln>
                <a:solidFill>
                  <a:srgbClr val="002145"/>
                </a:solidFill>
                <a:effectLst/>
                <a:uLnTx/>
                <a:uFillTx/>
                <a:latin typeface="Arial"/>
                <a:ea typeface="MS PGothic" panose="020B0600070205080204" pitchFamily="34" charset="-128"/>
                <a:cs typeface="Arial"/>
              </a:defRPr>
            </a:lvl1pPr>
          </a:lstStyle>
          <a:p>
            <a:r>
              <a:rPr lang="en-US" dirty="0"/>
              <a:t>Click to edit title</a:t>
            </a:r>
          </a:p>
        </p:txBody>
      </p:sp>
      <p:sp>
        <p:nvSpPr>
          <p:cNvPr id="4" name="Text Placeholder 2">
            <a:extLst>
              <a:ext uri="{FF2B5EF4-FFF2-40B4-BE49-F238E27FC236}">
                <a16:creationId xmlns:a16="http://schemas.microsoft.com/office/drawing/2014/main" id="{435B2578-9613-EE2F-1297-868E2226B682}"/>
              </a:ext>
            </a:extLst>
          </p:cNvPr>
          <p:cNvSpPr>
            <a:spLocks noGrp="1"/>
          </p:cNvSpPr>
          <p:nvPr>
            <p:ph type="body" sz="quarter" idx="13" hasCustomPrompt="1"/>
          </p:nvPr>
        </p:nvSpPr>
        <p:spPr>
          <a:xfrm>
            <a:off x="439200" y="1131888"/>
            <a:ext cx="7661438" cy="3672110"/>
          </a:xfrm>
          <a:prstGeom prst="rect">
            <a:avLst/>
          </a:prstGeom>
        </p:spPr>
        <p:txBody>
          <a:bodyPr vert="horz" lIns="0" tIns="0" rIns="0" bIns="0"/>
          <a:lstStyle>
            <a:lvl1pPr marL="0" indent="0">
              <a:lnSpc>
                <a:spcPct val="100000"/>
              </a:lnSpc>
              <a:spcBef>
                <a:spcPts val="0"/>
              </a:spcBef>
              <a:spcAft>
                <a:spcPts val="900"/>
              </a:spcAft>
              <a:buFontTx/>
              <a:buNone/>
              <a:defRPr sz="1500">
                <a:solidFill>
                  <a:srgbClr val="002145"/>
                </a:solidFill>
              </a:defRPr>
            </a:lvl1pPr>
            <a:lvl2pPr marL="0" indent="-180000">
              <a:lnSpc>
                <a:spcPct val="100000"/>
              </a:lnSpc>
              <a:spcBef>
                <a:spcPts val="0"/>
              </a:spcBef>
              <a:spcAft>
                <a:spcPts val="900"/>
              </a:spcAft>
              <a:buFont typeface="Arial"/>
              <a:buChar char="•"/>
              <a:defRPr sz="1500">
                <a:solidFill>
                  <a:srgbClr val="002145"/>
                </a:solidFill>
              </a:defRPr>
            </a:lvl2pPr>
            <a:lvl3pPr marL="534988" indent="-176213">
              <a:lnSpc>
                <a:spcPct val="100000"/>
              </a:lnSpc>
              <a:spcBef>
                <a:spcPts val="0"/>
              </a:spcBef>
              <a:spcAft>
                <a:spcPts val="900"/>
              </a:spcAft>
              <a:buFont typeface="System Font Regular"/>
              <a:buChar char="−"/>
              <a:tabLst/>
              <a:defRPr sz="1500">
                <a:solidFill>
                  <a:srgbClr val="002145"/>
                </a:solidFill>
              </a:defRPr>
            </a:lvl3pPr>
            <a:lvl4pPr marL="900000" indent="-180000">
              <a:lnSpc>
                <a:spcPct val="100000"/>
              </a:lnSpc>
              <a:spcBef>
                <a:spcPts val="0"/>
              </a:spcBef>
              <a:spcAft>
                <a:spcPts val="900"/>
              </a:spcAft>
              <a:buFont typeface="Arial"/>
              <a:buChar char="•"/>
              <a:defRPr sz="1500">
                <a:solidFill>
                  <a:srgbClr val="002145"/>
                </a:solidFill>
              </a:defRPr>
            </a:lvl4pPr>
            <a:lvl5pPr marL="1260000" indent="-180000">
              <a:lnSpc>
                <a:spcPct val="100000"/>
              </a:lnSpc>
              <a:spcBef>
                <a:spcPts val="0"/>
              </a:spcBef>
              <a:spcAft>
                <a:spcPts val="900"/>
              </a:spcAft>
              <a:buFont typeface="Arial"/>
              <a:buChar char="•"/>
              <a:defRPr sz="1500">
                <a:solidFill>
                  <a:srgbClr val="002145"/>
                </a:solidFill>
              </a:defRPr>
            </a:lvl5pPr>
          </a:lstStyle>
          <a:p>
            <a:pPr lvl="0"/>
            <a:r>
              <a:rPr lang="en-CA" dirty="0"/>
              <a:t>Click to edit text</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2" name="Google Shape;141;p29">
            <a:extLst>
              <a:ext uri="{FF2B5EF4-FFF2-40B4-BE49-F238E27FC236}">
                <a16:creationId xmlns:a16="http://schemas.microsoft.com/office/drawing/2014/main" id="{BE53EB35-4D1D-5C56-FE27-C4A4D8CE3F71}"/>
              </a:ext>
            </a:extLst>
          </p:cNvPr>
          <p:cNvSpPr txBox="1"/>
          <p:nvPr userDrawn="1"/>
        </p:nvSpPr>
        <p:spPr>
          <a:xfrm flipH="1">
            <a:off x="8588375" y="4732338"/>
            <a:ext cx="304800" cy="1920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Clr>
                <a:srgbClr val="FFFFFF"/>
              </a:buClr>
              <a:buSzPts val="900"/>
              <a:buFont typeface="Arial"/>
              <a:buNone/>
            </a:pPr>
            <a:fld id="{00000000-1234-1234-1234-123412341234}" type="slidenum">
              <a:rPr lang="en" sz="900">
                <a:solidFill>
                  <a:srgbClr val="002145"/>
                </a:solidFill>
                <a:latin typeface="Arial"/>
                <a:ea typeface="Arial"/>
                <a:cs typeface="Arial"/>
                <a:sym typeface="Arial"/>
              </a:rPr>
              <a:t>‹#›</a:t>
            </a:fld>
            <a:endParaRPr sz="900">
              <a:solidFill>
                <a:srgbClr val="002145"/>
              </a:solidFill>
              <a:latin typeface="Arial"/>
              <a:ea typeface="Arial"/>
              <a:cs typeface="Arial"/>
              <a:sym typeface="Arial"/>
            </a:endParaRPr>
          </a:p>
        </p:txBody>
      </p:sp>
      <p:sp>
        <p:nvSpPr>
          <p:cNvPr id="8" name="Google Shape;224;p40">
            <a:extLst>
              <a:ext uri="{FF2B5EF4-FFF2-40B4-BE49-F238E27FC236}">
                <a16:creationId xmlns:a16="http://schemas.microsoft.com/office/drawing/2014/main" id="{805DAEF9-FB4C-971A-5166-D2942E995334}"/>
              </a:ext>
            </a:extLst>
          </p:cNvPr>
          <p:cNvSpPr/>
          <p:nvPr userDrawn="1"/>
        </p:nvSpPr>
        <p:spPr>
          <a:xfrm>
            <a:off x="372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0" dirty="0">
                <a:solidFill>
                  <a:schemeClr val="lt1"/>
                </a:solidFill>
              </a:rPr>
              <a:t>Context</a:t>
            </a:r>
            <a:endParaRPr sz="1300" b="0" dirty="0">
              <a:solidFill>
                <a:schemeClr val="lt1"/>
              </a:solidFill>
            </a:endParaRPr>
          </a:p>
        </p:txBody>
      </p:sp>
      <p:sp>
        <p:nvSpPr>
          <p:cNvPr id="10" name="Google Shape;225;p40">
            <a:extLst>
              <a:ext uri="{FF2B5EF4-FFF2-40B4-BE49-F238E27FC236}">
                <a16:creationId xmlns:a16="http://schemas.microsoft.com/office/drawing/2014/main" id="{08F4D2A4-15C5-7605-B76A-DA285A90E3C5}"/>
              </a:ext>
            </a:extLst>
          </p:cNvPr>
          <p:cNvSpPr/>
          <p:nvPr userDrawn="1"/>
        </p:nvSpPr>
        <p:spPr>
          <a:xfrm>
            <a:off x="130977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rPr>
              <a:t>1 Strengths</a:t>
            </a:r>
            <a:endParaRPr sz="1300">
              <a:solidFill>
                <a:schemeClr val="lt1"/>
              </a:solidFill>
            </a:endParaRPr>
          </a:p>
        </p:txBody>
      </p:sp>
      <p:sp>
        <p:nvSpPr>
          <p:cNvPr id="11" name="Google Shape;226;p40">
            <a:extLst>
              <a:ext uri="{FF2B5EF4-FFF2-40B4-BE49-F238E27FC236}">
                <a16:creationId xmlns:a16="http://schemas.microsoft.com/office/drawing/2014/main" id="{34CC9F3C-EABF-51EA-098C-A91D38B10B66}"/>
              </a:ext>
            </a:extLst>
          </p:cNvPr>
          <p:cNvSpPr/>
          <p:nvPr userDrawn="1"/>
        </p:nvSpPr>
        <p:spPr>
          <a:xfrm>
            <a:off x="261582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rPr>
              <a:t>2 Assess</a:t>
            </a:r>
            <a:endParaRPr sz="1300">
              <a:solidFill>
                <a:schemeClr val="lt1"/>
              </a:solidFill>
            </a:endParaRPr>
          </a:p>
        </p:txBody>
      </p:sp>
      <p:sp>
        <p:nvSpPr>
          <p:cNvPr id="12" name="Google Shape;227;p40">
            <a:extLst>
              <a:ext uri="{FF2B5EF4-FFF2-40B4-BE49-F238E27FC236}">
                <a16:creationId xmlns:a16="http://schemas.microsoft.com/office/drawing/2014/main" id="{BAE15FC1-BD9B-B93F-2115-86F779B73B09}"/>
              </a:ext>
            </a:extLst>
          </p:cNvPr>
          <p:cNvSpPr/>
          <p:nvPr userDrawn="1"/>
        </p:nvSpPr>
        <p:spPr>
          <a:xfrm>
            <a:off x="392187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rPr>
              <a:t>3 Actions</a:t>
            </a:r>
            <a:endParaRPr sz="1300">
              <a:solidFill>
                <a:schemeClr val="lt1"/>
              </a:solidFill>
            </a:endParaRPr>
          </a:p>
        </p:txBody>
      </p:sp>
      <p:sp>
        <p:nvSpPr>
          <p:cNvPr id="13" name="Google Shape;228;p40">
            <a:extLst>
              <a:ext uri="{FF2B5EF4-FFF2-40B4-BE49-F238E27FC236}">
                <a16:creationId xmlns:a16="http://schemas.microsoft.com/office/drawing/2014/main" id="{E5F08F0F-ADDE-27FF-5628-5D9EA9C94125}"/>
              </a:ext>
            </a:extLst>
          </p:cNvPr>
          <p:cNvSpPr/>
          <p:nvPr userDrawn="1"/>
        </p:nvSpPr>
        <p:spPr>
          <a:xfrm>
            <a:off x="5227925" y="4900900"/>
            <a:ext cx="1307700" cy="242700"/>
          </a:xfrm>
          <a:prstGeom prst="rect">
            <a:avLst/>
          </a:prstGeom>
          <a:solidFill>
            <a:srgbClr val="D93268"/>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dirty="0">
                <a:solidFill>
                  <a:schemeClr val="lt1"/>
                </a:solidFill>
              </a:rPr>
              <a:t>4 Prioritize</a:t>
            </a:r>
            <a:endParaRPr sz="1300" b="1" dirty="0">
              <a:solidFill>
                <a:schemeClr val="lt1"/>
              </a:solidFill>
            </a:endParaRPr>
          </a:p>
        </p:txBody>
      </p:sp>
      <p:sp>
        <p:nvSpPr>
          <p:cNvPr id="14" name="Google Shape;229;p40">
            <a:extLst>
              <a:ext uri="{FF2B5EF4-FFF2-40B4-BE49-F238E27FC236}">
                <a16:creationId xmlns:a16="http://schemas.microsoft.com/office/drawing/2014/main" id="{2935D33E-BA2D-9A9C-1743-ED88646801EC}"/>
              </a:ext>
            </a:extLst>
          </p:cNvPr>
          <p:cNvSpPr/>
          <p:nvPr userDrawn="1"/>
        </p:nvSpPr>
        <p:spPr>
          <a:xfrm>
            <a:off x="653397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rPr>
              <a:t>5 Measure</a:t>
            </a:r>
            <a:endParaRPr sz="1300">
              <a:solidFill>
                <a:schemeClr val="lt1"/>
              </a:solidFill>
            </a:endParaRPr>
          </a:p>
        </p:txBody>
      </p:sp>
      <p:sp>
        <p:nvSpPr>
          <p:cNvPr id="15" name="Google Shape;230;p40">
            <a:extLst>
              <a:ext uri="{FF2B5EF4-FFF2-40B4-BE49-F238E27FC236}">
                <a16:creationId xmlns:a16="http://schemas.microsoft.com/office/drawing/2014/main" id="{0D3EE03A-A5B9-A045-3012-2E7B698AE9DB}"/>
              </a:ext>
            </a:extLst>
          </p:cNvPr>
          <p:cNvSpPr/>
          <p:nvPr userDrawn="1"/>
        </p:nvSpPr>
        <p:spPr>
          <a:xfrm>
            <a:off x="784002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rPr>
              <a:t>Close</a:t>
            </a:r>
            <a:endParaRPr sz="1300">
              <a:solidFill>
                <a:schemeClr val="lt1"/>
              </a:solidFill>
            </a:endParaRPr>
          </a:p>
        </p:txBody>
      </p:sp>
    </p:spTree>
    <p:extLst>
      <p:ext uri="{BB962C8B-B14F-4D97-AF65-F5344CB8AC3E}">
        <p14:creationId xmlns:p14="http://schemas.microsoft.com/office/powerpoint/2010/main" val="2961372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UBC Copy White Sidebar">
    <p:spTree>
      <p:nvGrpSpPr>
        <p:cNvPr id="1" name=""/>
        <p:cNvGrpSpPr/>
        <p:nvPr/>
      </p:nvGrpSpPr>
      <p:grpSpPr>
        <a:xfrm>
          <a:off x="0" y="0"/>
          <a:ext cx="0" cy="0"/>
          <a:chOff x="0" y="0"/>
          <a:chExt cx="0" cy="0"/>
        </a:xfrm>
      </p:grpSpPr>
      <p:sp>
        <p:nvSpPr>
          <p:cNvPr id="9" name="Text Placeholder 14">
            <a:extLst>
              <a:ext uri="{FF2B5EF4-FFF2-40B4-BE49-F238E27FC236}">
                <a16:creationId xmlns:a16="http://schemas.microsoft.com/office/drawing/2014/main" id="{F0D8BB7F-3886-3D45-82AB-CD57FC6E8D8F}"/>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0EF5FC11-7B8C-5C45-844A-7CDF5F2A9DE6}"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sp>
        <p:nvSpPr>
          <p:cNvPr id="7" name="Title 1">
            <a:extLst>
              <a:ext uri="{FF2B5EF4-FFF2-40B4-BE49-F238E27FC236}">
                <a16:creationId xmlns:a16="http://schemas.microsoft.com/office/drawing/2014/main" id="{18CB6CEE-A527-64E2-C3F4-421A4DDFEBE1}"/>
              </a:ext>
            </a:extLst>
          </p:cNvPr>
          <p:cNvSpPr>
            <a:spLocks noGrp="1"/>
          </p:cNvSpPr>
          <p:nvPr>
            <p:ph type="title" hasCustomPrompt="1"/>
          </p:nvPr>
        </p:nvSpPr>
        <p:spPr>
          <a:xfrm>
            <a:off x="438954" y="411510"/>
            <a:ext cx="7661438" cy="623331"/>
          </a:xfrm>
          <a:prstGeom prst="rect">
            <a:avLst/>
          </a:prstGeom>
        </p:spPr>
        <p:txBody>
          <a:bodyPr lIns="0" tIns="0" rIns="0" bIns="0" anchor="ctr" anchorCtr="0">
            <a:normAutofit/>
          </a:bodyPr>
          <a:lstStyle>
            <a:lvl1pPr algn="l">
              <a:lnSpc>
                <a:spcPct val="100000"/>
              </a:lnSpc>
              <a:defRPr kumimoji="0" lang="en-US" sz="1900" b="1" i="0" u="none" strike="noStrike" kern="1200" cap="none" spc="0" normalizeH="0" baseline="0" noProof="0" smtClean="0">
                <a:ln>
                  <a:noFill/>
                </a:ln>
                <a:solidFill>
                  <a:srgbClr val="002145"/>
                </a:solidFill>
                <a:effectLst/>
                <a:uLnTx/>
                <a:uFillTx/>
                <a:latin typeface="Arial"/>
                <a:ea typeface="MS PGothic" panose="020B0600070205080204" pitchFamily="34" charset="-128"/>
                <a:cs typeface="Arial"/>
              </a:defRPr>
            </a:lvl1pPr>
          </a:lstStyle>
          <a:p>
            <a:r>
              <a:rPr lang="en-US" dirty="0"/>
              <a:t>Click to edit title</a:t>
            </a:r>
          </a:p>
        </p:txBody>
      </p:sp>
      <p:sp>
        <p:nvSpPr>
          <p:cNvPr id="4" name="Text Placeholder 2">
            <a:extLst>
              <a:ext uri="{FF2B5EF4-FFF2-40B4-BE49-F238E27FC236}">
                <a16:creationId xmlns:a16="http://schemas.microsoft.com/office/drawing/2014/main" id="{435B2578-9613-EE2F-1297-868E2226B682}"/>
              </a:ext>
            </a:extLst>
          </p:cNvPr>
          <p:cNvSpPr>
            <a:spLocks noGrp="1"/>
          </p:cNvSpPr>
          <p:nvPr>
            <p:ph type="body" sz="quarter" idx="13" hasCustomPrompt="1"/>
          </p:nvPr>
        </p:nvSpPr>
        <p:spPr>
          <a:xfrm>
            <a:off x="439200" y="1131888"/>
            <a:ext cx="7661438" cy="3672110"/>
          </a:xfrm>
          <a:prstGeom prst="rect">
            <a:avLst/>
          </a:prstGeom>
        </p:spPr>
        <p:txBody>
          <a:bodyPr vert="horz" lIns="0" tIns="0" rIns="0" bIns="0"/>
          <a:lstStyle>
            <a:lvl1pPr marL="0" indent="0">
              <a:lnSpc>
                <a:spcPct val="100000"/>
              </a:lnSpc>
              <a:spcBef>
                <a:spcPts val="0"/>
              </a:spcBef>
              <a:spcAft>
                <a:spcPts val="900"/>
              </a:spcAft>
              <a:buFontTx/>
              <a:buNone/>
              <a:defRPr sz="1500">
                <a:solidFill>
                  <a:srgbClr val="002145"/>
                </a:solidFill>
              </a:defRPr>
            </a:lvl1pPr>
            <a:lvl2pPr marL="0" indent="-180000">
              <a:lnSpc>
                <a:spcPct val="100000"/>
              </a:lnSpc>
              <a:spcBef>
                <a:spcPts val="0"/>
              </a:spcBef>
              <a:spcAft>
                <a:spcPts val="900"/>
              </a:spcAft>
              <a:buFont typeface="Arial"/>
              <a:buChar char="•"/>
              <a:defRPr sz="1500">
                <a:solidFill>
                  <a:srgbClr val="002145"/>
                </a:solidFill>
              </a:defRPr>
            </a:lvl2pPr>
            <a:lvl3pPr marL="534988" indent="-176213">
              <a:lnSpc>
                <a:spcPct val="100000"/>
              </a:lnSpc>
              <a:spcBef>
                <a:spcPts val="0"/>
              </a:spcBef>
              <a:spcAft>
                <a:spcPts val="900"/>
              </a:spcAft>
              <a:buFont typeface="System Font Regular"/>
              <a:buChar char="−"/>
              <a:tabLst/>
              <a:defRPr sz="1500">
                <a:solidFill>
                  <a:srgbClr val="002145"/>
                </a:solidFill>
              </a:defRPr>
            </a:lvl3pPr>
            <a:lvl4pPr marL="900000" indent="-180000">
              <a:lnSpc>
                <a:spcPct val="100000"/>
              </a:lnSpc>
              <a:spcBef>
                <a:spcPts val="0"/>
              </a:spcBef>
              <a:spcAft>
                <a:spcPts val="900"/>
              </a:spcAft>
              <a:buFont typeface="Arial"/>
              <a:buChar char="•"/>
              <a:defRPr sz="1500">
                <a:solidFill>
                  <a:srgbClr val="002145"/>
                </a:solidFill>
              </a:defRPr>
            </a:lvl4pPr>
            <a:lvl5pPr marL="1260000" indent="-180000">
              <a:lnSpc>
                <a:spcPct val="100000"/>
              </a:lnSpc>
              <a:spcBef>
                <a:spcPts val="0"/>
              </a:spcBef>
              <a:spcAft>
                <a:spcPts val="900"/>
              </a:spcAft>
              <a:buFont typeface="Arial"/>
              <a:buChar char="•"/>
              <a:defRPr sz="1500">
                <a:solidFill>
                  <a:srgbClr val="002145"/>
                </a:solidFill>
              </a:defRPr>
            </a:lvl5pPr>
          </a:lstStyle>
          <a:p>
            <a:pPr lvl="0"/>
            <a:r>
              <a:rPr lang="en-CA" dirty="0"/>
              <a:t>Click to edit text</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pic>
        <p:nvPicPr>
          <p:cNvPr id="3" name="Google Shape;144;p29">
            <a:extLst>
              <a:ext uri="{FF2B5EF4-FFF2-40B4-BE49-F238E27FC236}">
                <a16:creationId xmlns:a16="http://schemas.microsoft.com/office/drawing/2014/main" id="{B6CAC51C-6021-9516-3D98-D2E343930268}"/>
              </a:ext>
            </a:extLst>
          </p:cNvPr>
          <p:cNvPicPr preferRelativeResize="0"/>
          <p:nvPr userDrawn="1"/>
        </p:nvPicPr>
        <p:blipFill>
          <a:blip r:embed="rId2">
            <a:alphaModFix/>
          </a:blip>
          <a:stretch>
            <a:fillRect/>
          </a:stretch>
        </p:blipFill>
        <p:spPr>
          <a:xfrm>
            <a:off x="8245265" y="0"/>
            <a:ext cx="897269" cy="5143499"/>
          </a:xfrm>
          <a:prstGeom prst="rect">
            <a:avLst/>
          </a:prstGeom>
          <a:noFill/>
          <a:ln>
            <a:noFill/>
          </a:ln>
        </p:spPr>
      </p:pic>
      <p:sp>
        <p:nvSpPr>
          <p:cNvPr id="5" name="Rectangle 4">
            <a:extLst>
              <a:ext uri="{FF2B5EF4-FFF2-40B4-BE49-F238E27FC236}">
                <a16:creationId xmlns:a16="http://schemas.microsoft.com/office/drawing/2014/main" id="{017B1C8C-554F-9742-AABA-07BD20161E1F}"/>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3" descr="s4b282c2015.png">
            <a:extLst>
              <a:ext uri="{FF2B5EF4-FFF2-40B4-BE49-F238E27FC236}">
                <a16:creationId xmlns:a16="http://schemas.microsoft.com/office/drawing/2014/main" id="{409E40F3-0D3B-2D44-BF04-27998254879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Google Shape;141;p29">
            <a:extLst>
              <a:ext uri="{FF2B5EF4-FFF2-40B4-BE49-F238E27FC236}">
                <a16:creationId xmlns:a16="http://schemas.microsoft.com/office/drawing/2014/main" id="{951119F8-6648-9BBD-126D-64FC83B647CA}"/>
              </a:ext>
            </a:extLst>
          </p:cNvPr>
          <p:cNvSpPr txBox="1"/>
          <p:nvPr userDrawn="1"/>
        </p:nvSpPr>
        <p:spPr>
          <a:xfrm flipH="1">
            <a:off x="8588375" y="4732338"/>
            <a:ext cx="304800" cy="1920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Clr>
                <a:srgbClr val="FFFFFF"/>
              </a:buClr>
              <a:buSzPts val="900"/>
              <a:buFont typeface="Arial"/>
              <a:buNone/>
            </a:pPr>
            <a:fld id="{00000000-1234-1234-1234-123412341234}" type="slidenum">
              <a:rPr lang="en" sz="900">
                <a:solidFill>
                  <a:srgbClr val="FFFFFF"/>
                </a:solidFill>
                <a:latin typeface="Arial"/>
                <a:ea typeface="Arial"/>
                <a:cs typeface="Arial"/>
                <a:sym typeface="Arial"/>
              </a:rPr>
              <a:t>‹#›</a:t>
            </a:fld>
            <a:endParaRPr sz="900">
              <a:solidFill>
                <a:srgbClr val="FFFFFF"/>
              </a:solidFill>
              <a:latin typeface="Arial"/>
              <a:ea typeface="Arial"/>
              <a:cs typeface="Arial"/>
              <a:sym typeface="Arial"/>
            </a:endParaRPr>
          </a:p>
        </p:txBody>
      </p:sp>
      <p:sp>
        <p:nvSpPr>
          <p:cNvPr id="8" name="Google Shape;224;p40">
            <a:extLst>
              <a:ext uri="{FF2B5EF4-FFF2-40B4-BE49-F238E27FC236}">
                <a16:creationId xmlns:a16="http://schemas.microsoft.com/office/drawing/2014/main" id="{949F5CB4-C333-3697-2F95-5314B146423C}"/>
              </a:ext>
            </a:extLst>
          </p:cNvPr>
          <p:cNvSpPr/>
          <p:nvPr userDrawn="1"/>
        </p:nvSpPr>
        <p:spPr>
          <a:xfrm>
            <a:off x="372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0">
                <a:solidFill>
                  <a:schemeClr val="lt1"/>
                </a:solidFill>
              </a:rPr>
              <a:t>Context</a:t>
            </a:r>
            <a:endParaRPr sz="1300" b="0">
              <a:solidFill>
                <a:schemeClr val="lt1"/>
              </a:solidFill>
            </a:endParaRPr>
          </a:p>
        </p:txBody>
      </p:sp>
      <p:sp>
        <p:nvSpPr>
          <p:cNvPr id="10" name="Google Shape;225;p40">
            <a:extLst>
              <a:ext uri="{FF2B5EF4-FFF2-40B4-BE49-F238E27FC236}">
                <a16:creationId xmlns:a16="http://schemas.microsoft.com/office/drawing/2014/main" id="{15A6D04A-9470-0790-9B3B-764663B50D2D}"/>
              </a:ext>
            </a:extLst>
          </p:cNvPr>
          <p:cNvSpPr/>
          <p:nvPr userDrawn="1"/>
        </p:nvSpPr>
        <p:spPr>
          <a:xfrm>
            <a:off x="130977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dirty="0">
                <a:solidFill>
                  <a:schemeClr val="lt1"/>
                </a:solidFill>
              </a:rPr>
              <a:t>1 Strengths</a:t>
            </a:r>
            <a:endParaRPr sz="1300" dirty="0">
              <a:solidFill>
                <a:schemeClr val="lt1"/>
              </a:solidFill>
            </a:endParaRPr>
          </a:p>
        </p:txBody>
      </p:sp>
      <p:sp>
        <p:nvSpPr>
          <p:cNvPr id="11" name="Google Shape;226;p40">
            <a:extLst>
              <a:ext uri="{FF2B5EF4-FFF2-40B4-BE49-F238E27FC236}">
                <a16:creationId xmlns:a16="http://schemas.microsoft.com/office/drawing/2014/main" id="{2A60B37E-5F7E-F8C8-8784-4D027ECA4342}"/>
              </a:ext>
            </a:extLst>
          </p:cNvPr>
          <p:cNvSpPr/>
          <p:nvPr userDrawn="1"/>
        </p:nvSpPr>
        <p:spPr>
          <a:xfrm>
            <a:off x="261582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rPr>
              <a:t>2 Assess</a:t>
            </a:r>
            <a:endParaRPr sz="1300">
              <a:solidFill>
                <a:schemeClr val="lt1"/>
              </a:solidFill>
            </a:endParaRPr>
          </a:p>
        </p:txBody>
      </p:sp>
      <p:sp>
        <p:nvSpPr>
          <p:cNvPr id="12" name="Google Shape;227;p40">
            <a:extLst>
              <a:ext uri="{FF2B5EF4-FFF2-40B4-BE49-F238E27FC236}">
                <a16:creationId xmlns:a16="http://schemas.microsoft.com/office/drawing/2014/main" id="{D511615C-88A5-E8D5-DBA1-2F4C6926F2B2}"/>
              </a:ext>
            </a:extLst>
          </p:cNvPr>
          <p:cNvSpPr/>
          <p:nvPr userDrawn="1"/>
        </p:nvSpPr>
        <p:spPr>
          <a:xfrm>
            <a:off x="392187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rPr>
              <a:t>3 Actions</a:t>
            </a:r>
            <a:endParaRPr sz="1300">
              <a:solidFill>
                <a:schemeClr val="lt1"/>
              </a:solidFill>
            </a:endParaRPr>
          </a:p>
        </p:txBody>
      </p:sp>
      <p:sp>
        <p:nvSpPr>
          <p:cNvPr id="13" name="Google Shape;228;p40">
            <a:extLst>
              <a:ext uri="{FF2B5EF4-FFF2-40B4-BE49-F238E27FC236}">
                <a16:creationId xmlns:a16="http://schemas.microsoft.com/office/drawing/2014/main" id="{A655D7C4-8FDF-5FE1-22BA-768AD185B152}"/>
              </a:ext>
            </a:extLst>
          </p:cNvPr>
          <p:cNvSpPr/>
          <p:nvPr userDrawn="1"/>
        </p:nvSpPr>
        <p:spPr>
          <a:xfrm>
            <a:off x="522792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rPr>
              <a:t>4 Prioritize</a:t>
            </a:r>
            <a:endParaRPr sz="1300">
              <a:solidFill>
                <a:schemeClr val="lt1"/>
              </a:solidFill>
            </a:endParaRPr>
          </a:p>
        </p:txBody>
      </p:sp>
      <p:sp>
        <p:nvSpPr>
          <p:cNvPr id="14" name="Google Shape;229;p40">
            <a:extLst>
              <a:ext uri="{FF2B5EF4-FFF2-40B4-BE49-F238E27FC236}">
                <a16:creationId xmlns:a16="http://schemas.microsoft.com/office/drawing/2014/main" id="{7852B679-8595-8601-ED2B-21039C1BB43B}"/>
              </a:ext>
            </a:extLst>
          </p:cNvPr>
          <p:cNvSpPr/>
          <p:nvPr userDrawn="1"/>
        </p:nvSpPr>
        <p:spPr>
          <a:xfrm>
            <a:off x="6533975" y="4900900"/>
            <a:ext cx="1307700" cy="242700"/>
          </a:xfrm>
          <a:prstGeom prst="rect">
            <a:avLst/>
          </a:prstGeom>
          <a:solidFill>
            <a:srgbClr val="D93268"/>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chemeClr val="lt1"/>
                </a:solidFill>
              </a:rPr>
              <a:t>5 Measure</a:t>
            </a:r>
            <a:endParaRPr sz="1300" b="1">
              <a:solidFill>
                <a:schemeClr val="lt1"/>
              </a:solidFill>
            </a:endParaRPr>
          </a:p>
        </p:txBody>
      </p:sp>
      <p:sp>
        <p:nvSpPr>
          <p:cNvPr id="15" name="Google Shape;230;p40">
            <a:extLst>
              <a:ext uri="{FF2B5EF4-FFF2-40B4-BE49-F238E27FC236}">
                <a16:creationId xmlns:a16="http://schemas.microsoft.com/office/drawing/2014/main" id="{3884E6D1-2FB3-0649-B3FB-01B403B839C9}"/>
              </a:ext>
            </a:extLst>
          </p:cNvPr>
          <p:cNvSpPr/>
          <p:nvPr userDrawn="1"/>
        </p:nvSpPr>
        <p:spPr>
          <a:xfrm>
            <a:off x="784002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rPr>
              <a:t>Close</a:t>
            </a:r>
            <a:endParaRPr sz="1300">
              <a:solidFill>
                <a:schemeClr val="lt1"/>
              </a:solidFill>
            </a:endParaRPr>
          </a:p>
        </p:txBody>
      </p:sp>
    </p:spTree>
    <p:extLst>
      <p:ext uri="{BB962C8B-B14F-4D97-AF65-F5344CB8AC3E}">
        <p14:creationId xmlns:p14="http://schemas.microsoft.com/office/powerpoint/2010/main" val="3934914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UBC Copy White Sidebar">
    <p:spTree>
      <p:nvGrpSpPr>
        <p:cNvPr id="1" name=""/>
        <p:cNvGrpSpPr/>
        <p:nvPr/>
      </p:nvGrpSpPr>
      <p:grpSpPr>
        <a:xfrm>
          <a:off x="0" y="0"/>
          <a:ext cx="0" cy="0"/>
          <a:chOff x="0" y="0"/>
          <a:chExt cx="0" cy="0"/>
        </a:xfrm>
      </p:grpSpPr>
      <p:sp>
        <p:nvSpPr>
          <p:cNvPr id="9" name="Text Placeholder 14">
            <a:extLst>
              <a:ext uri="{FF2B5EF4-FFF2-40B4-BE49-F238E27FC236}">
                <a16:creationId xmlns:a16="http://schemas.microsoft.com/office/drawing/2014/main" id="{F0D8BB7F-3886-3D45-82AB-CD57FC6E8D8F}"/>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0EF5FC11-7B8C-5C45-844A-7CDF5F2A9DE6}"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sp>
        <p:nvSpPr>
          <p:cNvPr id="7" name="Title 1">
            <a:extLst>
              <a:ext uri="{FF2B5EF4-FFF2-40B4-BE49-F238E27FC236}">
                <a16:creationId xmlns:a16="http://schemas.microsoft.com/office/drawing/2014/main" id="{18CB6CEE-A527-64E2-C3F4-421A4DDFEBE1}"/>
              </a:ext>
            </a:extLst>
          </p:cNvPr>
          <p:cNvSpPr>
            <a:spLocks noGrp="1"/>
          </p:cNvSpPr>
          <p:nvPr>
            <p:ph type="title" hasCustomPrompt="1"/>
          </p:nvPr>
        </p:nvSpPr>
        <p:spPr>
          <a:xfrm>
            <a:off x="438954" y="411510"/>
            <a:ext cx="7661438" cy="623331"/>
          </a:xfrm>
          <a:prstGeom prst="rect">
            <a:avLst/>
          </a:prstGeom>
        </p:spPr>
        <p:txBody>
          <a:bodyPr lIns="0" tIns="0" rIns="0" bIns="0" anchor="ctr" anchorCtr="0">
            <a:normAutofit/>
          </a:bodyPr>
          <a:lstStyle>
            <a:lvl1pPr algn="l">
              <a:lnSpc>
                <a:spcPct val="100000"/>
              </a:lnSpc>
              <a:defRPr kumimoji="0" lang="en-US" sz="1900" b="1" i="0" u="none" strike="noStrike" kern="1200" cap="none" spc="0" normalizeH="0" baseline="0" noProof="0" smtClean="0">
                <a:ln>
                  <a:noFill/>
                </a:ln>
                <a:solidFill>
                  <a:srgbClr val="002145"/>
                </a:solidFill>
                <a:effectLst/>
                <a:uLnTx/>
                <a:uFillTx/>
                <a:latin typeface="Arial"/>
                <a:ea typeface="MS PGothic" panose="020B0600070205080204" pitchFamily="34" charset="-128"/>
                <a:cs typeface="Arial"/>
              </a:defRPr>
            </a:lvl1pPr>
          </a:lstStyle>
          <a:p>
            <a:r>
              <a:rPr lang="en-US" dirty="0"/>
              <a:t>Click to edit title</a:t>
            </a:r>
          </a:p>
        </p:txBody>
      </p:sp>
      <p:sp>
        <p:nvSpPr>
          <p:cNvPr id="4" name="Text Placeholder 2">
            <a:extLst>
              <a:ext uri="{FF2B5EF4-FFF2-40B4-BE49-F238E27FC236}">
                <a16:creationId xmlns:a16="http://schemas.microsoft.com/office/drawing/2014/main" id="{435B2578-9613-EE2F-1297-868E2226B682}"/>
              </a:ext>
            </a:extLst>
          </p:cNvPr>
          <p:cNvSpPr>
            <a:spLocks noGrp="1"/>
          </p:cNvSpPr>
          <p:nvPr>
            <p:ph type="body" sz="quarter" idx="13" hasCustomPrompt="1"/>
          </p:nvPr>
        </p:nvSpPr>
        <p:spPr>
          <a:xfrm>
            <a:off x="439200" y="1131888"/>
            <a:ext cx="7661438" cy="3672110"/>
          </a:xfrm>
          <a:prstGeom prst="rect">
            <a:avLst/>
          </a:prstGeom>
        </p:spPr>
        <p:txBody>
          <a:bodyPr vert="horz" lIns="0" tIns="0" rIns="0" bIns="0"/>
          <a:lstStyle>
            <a:lvl1pPr marL="0" indent="0">
              <a:lnSpc>
                <a:spcPct val="100000"/>
              </a:lnSpc>
              <a:spcBef>
                <a:spcPts val="0"/>
              </a:spcBef>
              <a:spcAft>
                <a:spcPts val="900"/>
              </a:spcAft>
              <a:buFontTx/>
              <a:buNone/>
              <a:defRPr sz="1500">
                <a:solidFill>
                  <a:srgbClr val="002145"/>
                </a:solidFill>
              </a:defRPr>
            </a:lvl1pPr>
            <a:lvl2pPr marL="0" indent="-180000">
              <a:lnSpc>
                <a:spcPct val="100000"/>
              </a:lnSpc>
              <a:spcBef>
                <a:spcPts val="0"/>
              </a:spcBef>
              <a:spcAft>
                <a:spcPts val="900"/>
              </a:spcAft>
              <a:buFont typeface="Arial"/>
              <a:buChar char="•"/>
              <a:defRPr sz="1500">
                <a:solidFill>
                  <a:srgbClr val="002145"/>
                </a:solidFill>
              </a:defRPr>
            </a:lvl2pPr>
            <a:lvl3pPr marL="534988" indent="-176213">
              <a:lnSpc>
                <a:spcPct val="100000"/>
              </a:lnSpc>
              <a:spcBef>
                <a:spcPts val="0"/>
              </a:spcBef>
              <a:spcAft>
                <a:spcPts val="900"/>
              </a:spcAft>
              <a:buFont typeface="System Font Regular"/>
              <a:buChar char="−"/>
              <a:tabLst/>
              <a:defRPr sz="1500">
                <a:solidFill>
                  <a:srgbClr val="002145"/>
                </a:solidFill>
              </a:defRPr>
            </a:lvl3pPr>
            <a:lvl4pPr marL="900000" indent="-180000">
              <a:lnSpc>
                <a:spcPct val="100000"/>
              </a:lnSpc>
              <a:spcBef>
                <a:spcPts val="0"/>
              </a:spcBef>
              <a:spcAft>
                <a:spcPts val="900"/>
              </a:spcAft>
              <a:buFont typeface="Arial"/>
              <a:buChar char="•"/>
              <a:defRPr sz="1500">
                <a:solidFill>
                  <a:srgbClr val="002145"/>
                </a:solidFill>
              </a:defRPr>
            </a:lvl4pPr>
            <a:lvl5pPr marL="1260000" indent="-180000">
              <a:lnSpc>
                <a:spcPct val="100000"/>
              </a:lnSpc>
              <a:spcBef>
                <a:spcPts val="0"/>
              </a:spcBef>
              <a:spcAft>
                <a:spcPts val="900"/>
              </a:spcAft>
              <a:buFont typeface="Arial"/>
              <a:buChar char="•"/>
              <a:defRPr sz="1500">
                <a:solidFill>
                  <a:srgbClr val="002145"/>
                </a:solidFill>
              </a:defRPr>
            </a:lvl5pPr>
          </a:lstStyle>
          <a:p>
            <a:pPr lvl="0"/>
            <a:r>
              <a:rPr lang="en-CA" dirty="0"/>
              <a:t>Click to edit text</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2" name="Google Shape;141;p29">
            <a:extLst>
              <a:ext uri="{FF2B5EF4-FFF2-40B4-BE49-F238E27FC236}">
                <a16:creationId xmlns:a16="http://schemas.microsoft.com/office/drawing/2014/main" id="{951119F8-6648-9BBD-126D-64FC83B647CA}"/>
              </a:ext>
            </a:extLst>
          </p:cNvPr>
          <p:cNvSpPr txBox="1"/>
          <p:nvPr userDrawn="1"/>
        </p:nvSpPr>
        <p:spPr>
          <a:xfrm flipH="1">
            <a:off x="8588375" y="4732338"/>
            <a:ext cx="304800" cy="1920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Clr>
                <a:srgbClr val="FFFFFF"/>
              </a:buClr>
              <a:buSzPts val="900"/>
              <a:buFont typeface="Arial"/>
              <a:buNone/>
            </a:pPr>
            <a:fld id="{00000000-1234-1234-1234-123412341234}" type="slidenum">
              <a:rPr lang="en" sz="900">
                <a:solidFill>
                  <a:srgbClr val="002145"/>
                </a:solidFill>
                <a:latin typeface="Arial"/>
                <a:ea typeface="Arial"/>
                <a:cs typeface="Arial"/>
                <a:sym typeface="Arial"/>
              </a:rPr>
              <a:t>‹#›</a:t>
            </a:fld>
            <a:endParaRPr sz="900" dirty="0">
              <a:solidFill>
                <a:srgbClr val="002145"/>
              </a:solidFill>
              <a:latin typeface="Arial"/>
              <a:ea typeface="Arial"/>
              <a:cs typeface="Arial"/>
              <a:sym typeface="Arial"/>
            </a:endParaRPr>
          </a:p>
        </p:txBody>
      </p:sp>
      <p:sp>
        <p:nvSpPr>
          <p:cNvPr id="8" name="Google Shape;224;p40">
            <a:extLst>
              <a:ext uri="{FF2B5EF4-FFF2-40B4-BE49-F238E27FC236}">
                <a16:creationId xmlns:a16="http://schemas.microsoft.com/office/drawing/2014/main" id="{949F5CB4-C333-3697-2F95-5314B146423C}"/>
              </a:ext>
            </a:extLst>
          </p:cNvPr>
          <p:cNvSpPr/>
          <p:nvPr userDrawn="1"/>
        </p:nvSpPr>
        <p:spPr>
          <a:xfrm>
            <a:off x="372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0">
                <a:solidFill>
                  <a:schemeClr val="lt1"/>
                </a:solidFill>
              </a:rPr>
              <a:t>Context</a:t>
            </a:r>
            <a:endParaRPr sz="1300" b="0">
              <a:solidFill>
                <a:schemeClr val="lt1"/>
              </a:solidFill>
            </a:endParaRPr>
          </a:p>
        </p:txBody>
      </p:sp>
      <p:sp>
        <p:nvSpPr>
          <p:cNvPr id="10" name="Google Shape;225;p40">
            <a:extLst>
              <a:ext uri="{FF2B5EF4-FFF2-40B4-BE49-F238E27FC236}">
                <a16:creationId xmlns:a16="http://schemas.microsoft.com/office/drawing/2014/main" id="{15A6D04A-9470-0790-9B3B-764663B50D2D}"/>
              </a:ext>
            </a:extLst>
          </p:cNvPr>
          <p:cNvSpPr/>
          <p:nvPr userDrawn="1"/>
        </p:nvSpPr>
        <p:spPr>
          <a:xfrm>
            <a:off x="130977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dirty="0">
                <a:solidFill>
                  <a:schemeClr val="lt1"/>
                </a:solidFill>
              </a:rPr>
              <a:t>1 Strengths</a:t>
            </a:r>
            <a:endParaRPr sz="1300" dirty="0">
              <a:solidFill>
                <a:schemeClr val="lt1"/>
              </a:solidFill>
            </a:endParaRPr>
          </a:p>
        </p:txBody>
      </p:sp>
      <p:sp>
        <p:nvSpPr>
          <p:cNvPr id="11" name="Google Shape;226;p40">
            <a:extLst>
              <a:ext uri="{FF2B5EF4-FFF2-40B4-BE49-F238E27FC236}">
                <a16:creationId xmlns:a16="http://schemas.microsoft.com/office/drawing/2014/main" id="{2A60B37E-5F7E-F8C8-8784-4D027ECA4342}"/>
              </a:ext>
            </a:extLst>
          </p:cNvPr>
          <p:cNvSpPr/>
          <p:nvPr userDrawn="1"/>
        </p:nvSpPr>
        <p:spPr>
          <a:xfrm>
            <a:off x="261582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rPr>
              <a:t>2 Assess</a:t>
            </a:r>
            <a:endParaRPr sz="1300">
              <a:solidFill>
                <a:schemeClr val="lt1"/>
              </a:solidFill>
            </a:endParaRPr>
          </a:p>
        </p:txBody>
      </p:sp>
      <p:sp>
        <p:nvSpPr>
          <p:cNvPr id="12" name="Google Shape;227;p40">
            <a:extLst>
              <a:ext uri="{FF2B5EF4-FFF2-40B4-BE49-F238E27FC236}">
                <a16:creationId xmlns:a16="http://schemas.microsoft.com/office/drawing/2014/main" id="{D511615C-88A5-E8D5-DBA1-2F4C6926F2B2}"/>
              </a:ext>
            </a:extLst>
          </p:cNvPr>
          <p:cNvSpPr/>
          <p:nvPr userDrawn="1"/>
        </p:nvSpPr>
        <p:spPr>
          <a:xfrm>
            <a:off x="392187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rPr>
              <a:t>3 Actions</a:t>
            </a:r>
            <a:endParaRPr sz="1300">
              <a:solidFill>
                <a:schemeClr val="lt1"/>
              </a:solidFill>
            </a:endParaRPr>
          </a:p>
        </p:txBody>
      </p:sp>
      <p:sp>
        <p:nvSpPr>
          <p:cNvPr id="13" name="Google Shape;228;p40">
            <a:extLst>
              <a:ext uri="{FF2B5EF4-FFF2-40B4-BE49-F238E27FC236}">
                <a16:creationId xmlns:a16="http://schemas.microsoft.com/office/drawing/2014/main" id="{A655D7C4-8FDF-5FE1-22BA-768AD185B152}"/>
              </a:ext>
            </a:extLst>
          </p:cNvPr>
          <p:cNvSpPr/>
          <p:nvPr userDrawn="1"/>
        </p:nvSpPr>
        <p:spPr>
          <a:xfrm>
            <a:off x="522792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rPr>
              <a:t>4 Prioritize</a:t>
            </a:r>
            <a:endParaRPr sz="1300">
              <a:solidFill>
                <a:schemeClr val="lt1"/>
              </a:solidFill>
            </a:endParaRPr>
          </a:p>
        </p:txBody>
      </p:sp>
      <p:sp>
        <p:nvSpPr>
          <p:cNvPr id="14" name="Google Shape;229;p40">
            <a:extLst>
              <a:ext uri="{FF2B5EF4-FFF2-40B4-BE49-F238E27FC236}">
                <a16:creationId xmlns:a16="http://schemas.microsoft.com/office/drawing/2014/main" id="{7852B679-8595-8601-ED2B-21039C1BB43B}"/>
              </a:ext>
            </a:extLst>
          </p:cNvPr>
          <p:cNvSpPr/>
          <p:nvPr userDrawn="1"/>
        </p:nvSpPr>
        <p:spPr>
          <a:xfrm>
            <a:off x="6533975" y="4900900"/>
            <a:ext cx="1307700" cy="242700"/>
          </a:xfrm>
          <a:prstGeom prst="rect">
            <a:avLst/>
          </a:prstGeom>
          <a:solidFill>
            <a:srgbClr val="D93268"/>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chemeClr val="lt1"/>
                </a:solidFill>
              </a:rPr>
              <a:t>5 Measure</a:t>
            </a:r>
            <a:endParaRPr sz="1300" b="1">
              <a:solidFill>
                <a:schemeClr val="lt1"/>
              </a:solidFill>
            </a:endParaRPr>
          </a:p>
        </p:txBody>
      </p:sp>
      <p:sp>
        <p:nvSpPr>
          <p:cNvPr id="15" name="Google Shape;230;p40">
            <a:extLst>
              <a:ext uri="{FF2B5EF4-FFF2-40B4-BE49-F238E27FC236}">
                <a16:creationId xmlns:a16="http://schemas.microsoft.com/office/drawing/2014/main" id="{3884E6D1-2FB3-0649-B3FB-01B403B839C9}"/>
              </a:ext>
            </a:extLst>
          </p:cNvPr>
          <p:cNvSpPr/>
          <p:nvPr userDrawn="1"/>
        </p:nvSpPr>
        <p:spPr>
          <a:xfrm>
            <a:off x="784002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rPr>
              <a:t>Close</a:t>
            </a:r>
            <a:endParaRPr sz="1300">
              <a:solidFill>
                <a:schemeClr val="lt1"/>
              </a:solidFill>
            </a:endParaRPr>
          </a:p>
        </p:txBody>
      </p:sp>
    </p:spTree>
    <p:extLst>
      <p:ext uri="{BB962C8B-B14F-4D97-AF65-F5344CB8AC3E}">
        <p14:creationId xmlns:p14="http://schemas.microsoft.com/office/powerpoint/2010/main" val="1661698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BC Title 2">
    <p:spTree>
      <p:nvGrpSpPr>
        <p:cNvPr id="1" name=""/>
        <p:cNvGrpSpPr/>
        <p:nvPr/>
      </p:nvGrpSpPr>
      <p:grpSpPr>
        <a:xfrm>
          <a:off x="0" y="0"/>
          <a:ext cx="0" cy="0"/>
          <a:chOff x="0" y="0"/>
          <a:chExt cx="0" cy="0"/>
        </a:xfrm>
      </p:grpSpPr>
      <p:pic>
        <p:nvPicPr>
          <p:cNvPr id="5" name="Picture 1" descr="31900253528_e638090e1d_o.jpg">
            <a:extLst>
              <a:ext uri="{FF2B5EF4-FFF2-40B4-BE49-F238E27FC236}">
                <a16:creationId xmlns:a16="http://schemas.microsoft.com/office/drawing/2014/main" id="{1323C42E-04AA-954B-B4C6-01D705DF290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3E74F83-DB39-7549-8317-582894260E25}"/>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 name="Rectangle 6">
            <a:extLst>
              <a:ext uri="{FF2B5EF4-FFF2-40B4-BE49-F238E27FC236}">
                <a16:creationId xmlns:a16="http://schemas.microsoft.com/office/drawing/2014/main" id="{77C83825-2511-6D44-A843-1695AE0A13E7}"/>
              </a:ext>
            </a:extLst>
          </p:cNvPr>
          <p:cNvSpPr/>
          <p:nvPr userDrawn="1"/>
        </p:nvSpPr>
        <p:spPr>
          <a:xfrm>
            <a:off x="-107950" y="1131888"/>
            <a:ext cx="6122988" cy="2735262"/>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001835"/>
              </a:solidFill>
            </a:endParaRPr>
          </a:p>
        </p:txBody>
      </p:sp>
      <p:pic>
        <p:nvPicPr>
          <p:cNvPr id="8" name="Picture 3" descr="s4b282c2015.png">
            <a:extLst>
              <a:ext uri="{FF2B5EF4-FFF2-40B4-BE49-F238E27FC236}">
                <a16:creationId xmlns:a16="http://schemas.microsoft.com/office/drawing/2014/main" id="{21C86978-3C5B-0B40-8BB4-DC0ABEB089D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A725AF43-83EB-B952-D704-C71E9B940457}"/>
              </a:ext>
            </a:extLst>
          </p:cNvPr>
          <p:cNvSpPr>
            <a:spLocks noGrp="1"/>
          </p:cNvSpPr>
          <p:nvPr>
            <p:ph type="title" hasCustomPrompt="1"/>
          </p:nvPr>
        </p:nvSpPr>
        <p:spPr>
          <a:xfrm>
            <a:off x="370245" y="1276350"/>
            <a:ext cx="5425718" cy="2018236"/>
          </a:xfrm>
          <a:prstGeom prst="rect">
            <a:avLst/>
          </a:prstGeom>
        </p:spPr>
        <p:txBody>
          <a:bodyPr lIns="0" tIns="0" rIns="0" bIns="0">
            <a:normAutofit/>
          </a:bodyPr>
          <a:lstStyle>
            <a:lvl1pPr algn="l">
              <a:lnSpc>
                <a:spcPct val="100000"/>
              </a:lnSpc>
              <a:defRPr lang="en-US" sz="1900" b="1" i="0" kern="0" cap="none" spc="0" baseline="0" dirty="0">
                <a:solidFill>
                  <a:srgbClr val="002145"/>
                </a:solidFill>
                <a:latin typeface="Arial"/>
                <a:ea typeface="MS PGothic" panose="020B0600070205080204" pitchFamily="34" charset="-128"/>
                <a:cs typeface="Arial"/>
              </a:defRPr>
            </a:lvl1pPr>
          </a:lstStyle>
          <a:p>
            <a:r>
              <a:rPr lang="en-US" dirty="0"/>
              <a:t>Click to edit master title</a:t>
            </a:r>
          </a:p>
        </p:txBody>
      </p:sp>
      <p:sp>
        <p:nvSpPr>
          <p:cNvPr id="4" name="Text Placeholder 14">
            <a:extLst>
              <a:ext uri="{FF2B5EF4-FFF2-40B4-BE49-F238E27FC236}">
                <a16:creationId xmlns:a16="http://schemas.microsoft.com/office/drawing/2014/main" id="{3DB1F19E-7C79-5A97-0F88-74A8787F9935}"/>
              </a:ext>
            </a:extLst>
          </p:cNvPr>
          <p:cNvSpPr>
            <a:spLocks noGrp="1"/>
          </p:cNvSpPr>
          <p:nvPr>
            <p:ph type="body" sz="quarter" idx="13" hasCustomPrompt="1"/>
          </p:nvPr>
        </p:nvSpPr>
        <p:spPr>
          <a:xfrm>
            <a:off x="370245" y="3420171"/>
            <a:ext cx="5430203" cy="321394"/>
          </a:xfrm>
          <a:prstGeom prst="rect">
            <a:avLst/>
          </a:prstGeom>
        </p:spPr>
        <p:txBody>
          <a:bodyPr vert="horz" lIns="0" tIns="0" rIns="0" bIns="0"/>
          <a:lstStyle>
            <a:lvl1pPr marL="0" indent="0">
              <a:buNone/>
              <a:defRPr sz="1000" b="1" i="0" kern="0" cap="none" spc="0" normalizeH="0" baseline="0">
                <a:solidFill>
                  <a:srgbClr val="002145"/>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text</a:t>
            </a:r>
          </a:p>
        </p:txBody>
      </p:sp>
    </p:spTree>
    <p:extLst>
      <p:ext uri="{BB962C8B-B14F-4D97-AF65-F5344CB8AC3E}">
        <p14:creationId xmlns:p14="http://schemas.microsoft.com/office/powerpoint/2010/main" val="12572764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UBC Copy White Sideba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8CB6CEE-A527-64E2-C3F4-421A4DDFEBE1}"/>
              </a:ext>
            </a:extLst>
          </p:cNvPr>
          <p:cNvSpPr>
            <a:spLocks noGrp="1"/>
          </p:cNvSpPr>
          <p:nvPr>
            <p:ph type="title" hasCustomPrompt="1"/>
          </p:nvPr>
        </p:nvSpPr>
        <p:spPr>
          <a:xfrm>
            <a:off x="438954" y="411510"/>
            <a:ext cx="7661438" cy="623331"/>
          </a:xfrm>
          <a:prstGeom prst="rect">
            <a:avLst/>
          </a:prstGeom>
        </p:spPr>
        <p:txBody>
          <a:bodyPr lIns="0" tIns="0" rIns="0" bIns="0" anchor="ctr" anchorCtr="0">
            <a:normAutofit/>
          </a:bodyPr>
          <a:lstStyle>
            <a:lvl1pPr algn="l">
              <a:lnSpc>
                <a:spcPct val="100000"/>
              </a:lnSpc>
              <a:defRPr kumimoji="0" lang="en-US" sz="1900" b="1" i="0" u="none" strike="noStrike" kern="1200" cap="none" spc="0" normalizeH="0" baseline="0" noProof="0" smtClean="0">
                <a:ln>
                  <a:noFill/>
                </a:ln>
                <a:solidFill>
                  <a:srgbClr val="002145"/>
                </a:solidFill>
                <a:effectLst/>
                <a:uLnTx/>
                <a:uFillTx/>
                <a:latin typeface="Arial"/>
                <a:ea typeface="MS PGothic" panose="020B0600070205080204" pitchFamily="34" charset="-128"/>
                <a:cs typeface="Arial"/>
              </a:defRPr>
            </a:lvl1pPr>
          </a:lstStyle>
          <a:p>
            <a:r>
              <a:rPr lang="en-US" dirty="0"/>
              <a:t>Click to edit title</a:t>
            </a:r>
          </a:p>
        </p:txBody>
      </p:sp>
      <p:sp>
        <p:nvSpPr>
          <p:cNvPr id="4" name="Text Placeholder 2">
            <a:extLst>
              <a:ext uri="{FF2B5EF4-FFF2-40B4-BE49-F238E27FC236}">
                <a16:creationId xmlns:a16="http://schemas.microsoft.com/office/drawing/2014/main" id="{435B2578-9613-EE2F-1297-868E2226B682}"/>
              </a:ext>
            </a:extLst>
          </p:cNvPr>
          <p:cNvSpPr>
            <a:spLocks noGrp="1"/>
          </p:cNvSpPr>
          <p:nvPr>
            <p:ph type="body" sz="quarter" idx="13" hasCustomPrompt="1"/>
          </p:nvPr>
        </p:nvSpPr>
        <p:spPr>
          <a:xfrm>
            <a:off x="439200" y="1131888"/>
            <a:ext cx="7661438" cy="3672110"/>
          </a:xfrm>
          <a:prstGeom prst="rect">
            <a:avLst/>
          </a:prstGeom>
        </p:spPr>
        <p:txBody>
          <a:bodyPr vert="horz" lIns="0" tIns="0" rIns="0" bIns="0"/>
          <a:lstStyle>
            <a:lvl1pPr marL="0" indent="0">
              <a:lnSpc>
                <a:spcPct val="100000"/>
              </a:lnSpc>
              <a:spcBef>
                <a:spcPts val="0"/>
              </a:spcBef>
              <a:spcAft>
                <a:spcPts val="900"/>
              </a:spcAft>
              <a:buFontTx/>
              <a:buNone/>
              <a:defRPr sz="1500">
                <a:solidFill>
                  <a:srgbClr val="002145"/>
                </a:solidFill>
              </a:defRPr>
            </a:lvl1pPr>
            <a:lvl2pPr marL="0" indent="-180000">
              <a:lnSpc>
                <a:spcPct val="100000"/>
              </a:lnSpc>
              <a:spcBef>
                <a:spcPts val="0"/>
              </a:spcBef>
              <a:spcAft>
                <a:spcPts val="900"/>
              </a:spcAft>
              <a:buFont typeface="Arial"/>
              <a:buChar char="•"/>
              <a:defRPr sz="1500">
                <a:solidFill>
                  <a:srgbClr val="002145"/>
                </a:solidFill>
              </a:defRPr>
            </a:lvl2pPr>
            <a:lvl3pPr marL="534988" indent="-176213">
              <a:lnSpc>
                <a:spcPct val="100000"/>
              </a:lnSpc>
              <a:spcBef>
                <a:spcPts val="0"/>
              </a:spcBef>
              <a:spcAft>
                <a:spcPts val="900"/>
              </a:spcAft>
              <a:buFont typeface="System Font Regular"/>
              <a:buChar char="−"/>
              <a:tabLst/>
              <a:defRPr sz="1500">
                <a:solidFill>
                  <a:srgbClr val="002145"/>
                </a:solidFill>
              </a:defRPr>
            </a:lvl3pPr>
            <a:lvl4pPr marL="900000" indent="-180000">
              <a:lnSpc>
                <a:spcPct val="100000"/>
              </a:lnSpc>
              <a:spcBef>
                <a:spcPts val="0"/>
              </a:spcBef>
              <a:spcAft>
                <a:spcPts val="900"/>
              </a:spcAft>
              <a:buFont typeface="Arial"/>
              <a:buChar char="•"/>
              <a:defRPr sz="1500">
                <a:solidFill>
                  <a:srgbClr val="002145"/>
                </a:solidFill>
              </a:defRPr>
            </a:lvl4pPr>
            <a:lvl5pPr marL="1260000" indent="-180000">
              <a:lnSpc>
                <a:spcPct val="100000"/>
              </a:lnSpc>
              <a:spcBef>
                <a:spcPts val="0"/>
              </a:spcBef>
              <a:spcAft>
                <a:spcPts val="900"/>
              </a:spcAft>
              <a:buFont typeface="Arial"/>
              <a:buChar char="•"/>
              <a:defRPr sz="1500">
                <a:solidFill>
                  <a:srgbClr val="002145"/>
                </a:solidFill>
              </a:defRPr>
            </a:lvl5pPr>
          </a:lstStyle>
          <a:p>
            <a:pPr lvl="0"/>
            <a:r>
              <a:rPr lang="en-CA" dirty="0"/>
              <a:t>Click to edit text</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pic>
        <p:nvPicPr>
          <p:cNvPr id="3" name="Google Shape;144;p29">
            <a:extLst>
              <a:ext uri="{FF2B5EF4-FFF2-40B4-BE49-F238E27FC236}">
                <a16:creationId xmlns:a16="http://schemas.microsoft.com/office/drawing/2014/main" id="{B6CAC51C-6021-9516-3D98-D2E343930268}"/>
              </a:ext>
            </a:extLst>
          </p:cNvPr>
          <p:cNvPicPr preferRelativeResize="0"/>
          <p:nvPr userDrawn="1"/>
        </p:nvPicPr>
        <p:blipFill>
          <a:blip r:embed="rId2">
            <a:alphaModFix/>
          </a:blip>
          <a:stretch>
            <a:fillRect/>
          </a:stretch>
        </p:blipFill>
        <p:spPr>
          <a:xfrm>
            <a:off x="8245265" y="0"/>
            <a:ext cx="897269" cy="5143499"/>
          </a:xfrm>
          <a:prstGeom prst="rect">
            <a:avLst/>
          </a:prstGeom>
          <a:noFill/>
          <a:ln>
            <a:noFill/>
          </a:ln>
        </p:spPr>
      </p:pic>
      <p:sp>
        <p:nvSpPr>
          <p:cNvPr id="5" name="Rectangle 4">
            <a:extLst>
              <a:ext uri="{FF2B5EF4-FFF2-40B4-BE49-F238E27FC236}">
                <a16:creationId xmlns:a16="http://schemas.microsoft.com/office/drawing/2014/main" id="{017B1C8C-554F-9742-AABA-07BD20161E1F}"/>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3" descr="s4b282c2015.png">
            <a:extLst>
              <a:ext uri="{FF2B5EF4-FFF2-40B4-BE49-F238E27FC236}">
                <a16:creationId xmlns:a16="http://schemas.microsoft.com/office/drawing/2014/main" id="{409E40F3-0D3B-2D44-BF04-27998254879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Google Shape;141;p29">
            <a:extLst>
              <a:ext uri="{FF2B5EF4-FFF2-40B4-BE49-F238E27FC236}">
                <a16:creationId xmlns:a16="http://schemas.microsoft.com/office/drawing/2014/main" id="{255D365E-867B-EEB9-7FEC-2101E4DE6E6D}"/>
              </a:ext>
            </a:extLst>
          </p:cNvPr>
          <p:cNvSpPr txBox="1"/>
          <p:nvPr userDrawn="1"/>
        </p:nvSpPr>
        <p:spPr>
          <a:xfrm flipH="1">
            <a:off x="8588375" y="4732338"/>
            <a:ext cx="304800" cy="1920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Clr>
                <a:srgbClr val="FFFFFF"/>
              </a:buClr>
              <a:buSzPts val="900"/>
              <a:buFont typeface="Arial"/>
              <a:buNone/>
            </a:pPr>
            <a:fld id="{00000000-1234-1234-1234-123412341234}" type="slidenum">
              <a:rPr lang="en" sz="900">
                <a:solidFill>
                  <a:srgbClr val="FFFFFF"/>
                </a:solidFill>
                <a:latin typeface="Arial"/>
                <a:ea typeface="Arial"/>
                <a:cs typeface="Arial"/>
                <a:sym typeface="Arial"/>
              </a:rPr>
              <a:t>‹#›</a:t>
            </a:fld>
            <a:endParaRPr sz="900">
              <a:solidFill>
                <a:srgbClr val="FFFFFF"/>
              </a:solidFill>
              <a:latin typeface="Arial"/>
              <a:ea typeface="Arial"/>
              <a:cs typeface="Arial"/>
              <a:sym typeface="Arial"/>
            </a:endParaRPr>
          </a:p>
        </p:txBody>
      </p:sp>
      <p:sp>
        <p:nvSpPr>
          <p:cNvPr id="17" name="Google Shape;224;p40">
            <a:extLst>
              <a:ext uri="{FF2B5EF4-FFF2-40B4-BE49-F238E27FC236}">
                <a16:creationId xmlns:a16="http://schemas.microsoft.com/office/drawing/2014/main" id="{13F97A48-B990-DEA3-6DFE-6E595A5771A1}"/>
              </a:ext>
            </a:extLst>
          </p:cNvPr>
          <p:cNvSpPr/>
          <p:nvPr userDrawn="1"/>
        </p:nvSpPr>
        <p:spPr>
          <a:xfrm>
            <a:off x="372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0">
                <a:solidFill>
                  <a:schemeClr val="lt1"/>
                </a:solidFill>
              </a:rPr>
              <a:t>Context</a:t>
            </a:r>
            <a:endParaRPr sz="1300" b="0">
              <a:solidFill>
                <a:schemeClr val="lt1"/>
              </a:solidFill>
            </a:endParaRPr>
          </a:p>
        </p:txBody>
      </p:sp>
      <p:sp>
        <p:nvSpPr>
          <p:cNvPr id="18" name="Google Shape;225;p40">
            <a:extLst>
              <a:ext uri="{FF2B5EF4-FFF2-40B4-BE49-F238E27FC236}">
                <a16:creationId xmlns:a16="http://schemas.microsoft.com/office/drawing/2014/main" id="{765DA079-0D26-CED1-AEAF-F4497EC95E77}"/>
              </a:ext>
            </a:extLst>
          </p:cNvPr>
          <p:cNvSpPr/>
          <p:nvPr userDrawn="1"/>
        </p:nvSpPr>
        <p:spPr>
          <a:xfrm>
            <a:off x="130977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dirty="0">
                <a:solidFill>
                  <a:schemeClr val="lt1"/>
                </a:solidFill>
              </a:rPr>
              <a:t>1 Strengths</a:t>
            </a:r>
            <a:endParaRPr sz="1300" dirty="0">
              <a:solidFill>
                <a:schemeClr val="lt1"/>
              </a:solidFill>
            </a:endParaRPr>
          </a:p>
        </p:txBody>
      </p:sp>
      <p:sp>
        <p:nvSpPr>
          <p:cNvPr id="19" name="Google Shape;226;p40">
            <a:extLst>
              <a:ext uri="{FF2B5EF4-FFF2-40B4-BE49-F238E27FC236}">
                <a16:creationId xmlns:a16="http://schemas.microsoft.com/office/drawing/2014/main" id="{B15C73C0-C72C-0C79-E924-91D0A205A227}"/>
              </a:ext>
            </a:extLst>
          </p:cNvPr>
          <p:cNvSpPr/>
          <p:nvPr userDrawn="1"/>
        </p:nvSpPr>
        <p:spPr>
          <a:xfrm>
            <a:off x="261582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rPr>
              <a:t>2 Assess</a:t>
            </a:r>
            <a:endParaRPr sz="1300">
              <a:solidFill>
                <a:schemeClr val="lt1"/>
              </a:solidFill>
            </a:endParaRPr>
          </a:p>
        </p:txBody>
      </p:sp>
      <p:sp>
        <p:nvSpPr>
          <p:cNvPr id="20" name="Google Shape;227;p40">
            <a:extLst>
              <a:ext uri="{FF2B5EF4-FFF2-40B4-BE49-F238E27FC236}">
                <a16:creationId xmlns:a16="http://schemas.microsoft.com/office/drawing/2014/main" id="{B2B336E6-2305-7CCE-17E5-A10F6B9957D0}"/>
              </a:ext>
            </a:extLst>
          </p:cNvPr>
          <p:cNvSpPr/>
          <p:nvPr userDrawn="1"/>
        </p:nvSpPr>
        <p:spPr>
          <a:xfrm>
            <a:off x="392187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rPr>
              <a:t>3 Actions</a:t>
            </a:r>
            <a:endParaRPr sz="1300">
              <a:solidFill>
                <a:schemeClr val="lt1"/>
              </a:solidFill>
            </a:endParaRPr>
          </a:p>
        </p:txBody>
      </p:sp>
      <p:sp>
        <p:nvSpPr>
          <p:cNvPr id="21" name="Google Shape;228;p40">
            <a:extLst>
              <a:ext uri="{FF2B5EF4-FFF2-40B4-BE49-F238E27FC236}">
                <a16:creationId xmlns:a16="http://schemas.microsoft.com/office/drawing/2014/main" id="{1752FEB0-E463-93B1-C0A8-8BFA9BDD64C4}"/>
              </a:ext>
            </a:extLst>
          </p:cNvPr>
          <p:cNvSpPr/>
          <p:nvPr userDrawn="1"/>
        </p:nvSpPr>
        <p:spPr>
          <a:xfrm>
            <a:off x="522792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rPr>
              <a:t>4 Prioritize</a:t>
            </a:r>
            <a:endParaRPr sz="1300">
              <a:solidFill>
                <a:schemeClr val="lt1"/>
              </a:solidFill>
            </a:endParaRPr>
          </a:p>
        </p:txBody>
      </p:sp>
      <p:sp>
        <p:nvSpPr>
          <p:cNvPr id="22" name="Google Shape;229;p40">
            <a:extLst>
              <a:ext uri="{FF2B5EF4-FFF2-40B4-BE49-F238E27FC236}">
                <a16:creationId xmlns:a16="http://schemas.microsoft.com/office/drawing/2014/main" id="{9270134F-F604-B064-7CB9-B3535557C3F5}"/>
              </a:ext>
            </a:extLst>
          </p:cNvPr>
          <p:cNvSpPr/>
          <p:nvPr userDrawn="1"/>
        </p:nvSpPr>
        <p:spPr>
          <a:xfrm>
            <a:off x="653397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rPr>
              <a:t>5 Measure</a:t>
            </a:r>
            <a:endParaRPr sz="1300">
              <a:solidFill>
                <a:schemeClr val="lt1"/>
              </a:solidFill>
            </a:endParaRPr>
          </a:p>
        </p:txBody>
      </p:sp>
      <p:sp>
        <p:nvSpPr>
          <p:cNvPr id="23" name="Google Shape;230;p40">
            <a:extLst>
              <a:ext uri="{FF2B5EF4-FFF2-40B4-BE49-F238E27FC236}">
                <a16:creationId xmlns:a16="http://schemas.microsoft.com/office/drawing/2014/main" id="{C94414AD-FEE6-E629-99CA-9736EC24FBCA}"/>
              </a:ext>
            </a:extLst>
          </p:cNvPr>
          <p:cNvSpPr/>
          <p:nvPr userDrawn="1"/>
        </p:nvSpPr>
        <p:spPr>
          <a:xfrm>
            <a:off x="7840025" y="4900900"/>
            <a:ext cx="1307700" cy="242700"/>
          </a:xfrm>
          <a:prstGeom prst="rect">
            <a:avLst/>
          </a:prstGeom>
          <a:solidFill>
            <a:srgbClr val="D93268"/>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chemeClr val="lt1"/>
                </a:solidFill>
              </a:rPr>
              <a:t>Close</a:t>
            </a:r>
            <a:endParaRPr sz="1300" b="1">
              <a:solidFill>
                <a:schemeClr val="lt1"/>
              </a:solidFill>
            </a:endParaRPr>
          </a:p>
        </p:txBody>
      </p:sp>
    </p:spTree>
    <p:extLst>
      <p:ext uri="{BB962C8B-B14F-4D97-AF65-F5344CB8AC3E}">
        <p14:creationId xmlns:p14="http://schemas.microsoft.com/office/powerpoint/2010/main" val="10831034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_UBC Copy White Sideba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8CB6CEE-A527-64E2-C3F4-421A4DDFEBE1}"/>
              </a:ext>
            </a:extLst>
          </p:cNvPr>
          <p:cNvSpPr>
            <a:spLocks noGrp="1"/>
          </p:cNvSpPr>
          <p:nvPr>
            <p:ph type="title" hasCustomPrompt="1"/>
          </p:nvPr>
        </p:nvSpPr>
        <p:spPr>
          <a:xfrm>
            <a:off x="438954" y="411510"/>
            <a:ext cx="7661438" cy="623331"/>
          </a:xfrm>
          <a:prstGeom prst="rect">
            <a:avLst/>
          </a:prstGeom>
        </p:spPr>
        <p:txBody>
          <a:bodyPr lIns="0" tIns="0" rIns="0" bIns="0" anchor="ctr" anchorCtr="0">
            <a:normAutofit/>
          </a:bodyPr>
          <a:lstStyle>
            <a:lvl1pPr algn="l">
              <a:lnSpc>
                <a:spcPct val="100000"/>
              </a:lnSpc>
              <a:defRPr kumimoji="0" lang="en-US" sz="1900" b="1" i="0" u="none" strike="noStrike" kern="1200" cap="none" spc="0" normalizeH="0" baseline="0" noProof="0" smtClean="0">
                <a:ln>
                  <a:noFill/>
                </a:ln>
                <a:solidFill>
                  <a:srgbClr val="002145"/>
                </a:solidFill>
                <a:effectLst/>
                <a:uLnTx/>
                <a:uFillTx/>
                <a:latin typeface="Arial"/>
                <a:ea typeface="MS PGothic" panose="020B0600070205080204" pitchFamily="34" charset="-128"/>
                <a:cs typeface="Arial"/>
              </a:defRPr>
            </a:lvl1pPr>
          </a:lstStyle>
          <a:p>
            <a:r>
              <a:rPr lang="en-US" dirty="0"/>
              <a:t>Click to edit title</a:t>
            </a:r>
          </a:p>
        </p:txBody>
      </p:sp>
      <p:sp>
        <p:nvSpPr>
          <p:cNvPr id="4" name="Text Placeholder 2">
            <a:extLst>
              <a:ext uri="{FF2B5EF4-FFF2-40B4-BE49-F238E27FC236}">
                <a16:creationId xmlns:a16="http://schemas.microsoft.com/office/drawing/2014/main" id="{435B2578-9613-EE2F-1297-868E2226B682}"/>
              </a:ext>
            </a:extLst>
          </p:cNvPr>
          <p:cNvSpPr>
            <a:spLocks noGrp="1"/>
          </p:cNvSpPr>
          <p:nvPr>
            <p:ph type="body" sz="quarter" idx="13" hasCustomPrompt="1"/>
          </p:nvPr>
        </p:nvSpPr>
        <p:spPr>
          <a:xfrm>
            <a:off x="439200" y="1131888"/>
            <a:ext cx="7661438" cy="3672110"/>
          </a:xfrm>
          <a:prstGeom prst="rect">
            <a:avLst/>
          </a:prstGeom>
        </p:spPr>
        <p:txBody>
          <a:bodyPr vert="horz" lIns="0" tIns="0" rIns="0" bIns="0"/>
          <a:lstStyle>
            <a:lvl1pPr marL="0" indent="0">
              <a:lnSpc>
                <a:spcPct val="100000"/>
              </a:lnSpc>
              <a:spcBef>
                <a:spcPts val="0"/>
              </a:spcBef>
              <a:spcAft>
                <a:spcPts val="900"/>
              </a:spcAft>
              <a:buFontTx/>
              <a:buNone/>
              <a:defRPr sz="1500">
                <a:solidFill>
                  <a:srgbClr val="002145"/>
                </a:solidFill>
              </a:defRPr>
            </a:lvl1pPr>
            <a:lvl2pPr marL="0" indent="-180000">
              <a:lnSpc>
                <a:spcPct val="100000"/>
              </a:lnSpc>
              <a:spcBef>
                <a:spcPts val="0"/>
              </a:spcBef>
              <a:spcAft>
                <a:spcPts val="900"/>
              </a:spcAft>
              <a:buFont typeface="Arial"/>
              <a:buChar char="•"/>
              <a:defRPr sz="1500">
                <a:solidFill>
                  <a:srgbClr val="002145"/>
                </a:solidFill>
              </a:defRPr>
            </a:lvl2pPr>
            <a:lvl3pPr marL="534988" indent="-176213">
              <a:lnSpc>
                <a:spcPct val="100000"/>
              </a:lnSpc>
              <a:spcBef>
                <a:spcPts val="0"/>
              </a:spcBef>
              <a:spcAft>
                <a:spcPts val="900"/>
              </a:spcAft>
              <a:buFont typeface="System Font Regular"/>
              <a:buChar char="−"/>
              <a:tabLst/>
              <a:defRPr sz="1500">
                <a:solidFill>
                  <a:srgbClr val="002145"/>
                </a:solidFill>
              </a:defRPr>
            </a:lvl3pPr>
            <a:lvl4pPr marL="900000" indent="-180000">
              <a:lnSpc>
                <a:spcPct val="100000"/>
              </a:lnSpc>
              <a:spcBef>
                <a:spcPts val="0"/>
              </a:spcBef>
              <a:spcAft>
                <a:spcPts val="900"/>
              </a:spcAft>
              <a:buFont typeface="Arial"/>
              <a:buChar char="•"/>
              <a:defRPr sz="1500">
                <a:solidFill>
                  <a:srgbClr val="002145"/>
                </a:solidFill>
              </a:defRPr>
            </a:lvl4pPr>
            <a:lvl5pPr marL="1260000" indent="-180000">
              <a:lnSpc>
                <a:spcPct val="100000"/>
              </a:lnSpc>
              <a:spcBef>
                <a:spcPts val="0"/>
              </a:spcBef>
              <a:spcAft>
                <a:spcPts val="900"/>
              </a:spcAft>
              <a:buFont typeface="Arial"/>
              <a:buChar char="•"/>
              <a:defRPr sz="1500">
                <a:solidFill>
                  <a:srgbClr val="002145"/>
                </a:solidFill>
              </a:defRPr>
            </a:lvl5pPr>
          </a:lstStyle>
          <a:p>
            <a:pPr lvl="0"/>
            <a:r>
              <a:rPr lang="en-CA" dirty="0"/>
              <a:t>Click to edit text</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16" name="Google Shape;141;p29">
            <a:extLst>
              <a:ext uri="{FF2B5EF4-FFF2-40B4-BE49-F238E27FC236}">
                <a16:creationId xmlns:a16="http://schemas.microsoft.com/office/drawing/2014/main" id="{255D365E-867B-EEB9-7FEC-2101E4DE6E6D}"/>
              </a:ext>
            </a:extLst>
          </p:cNvPr>
          <p:cNvSpPr txBox="1"/>
          <p:nvPr userDrawn="1"/>
        </p:nvSpPr>
        <p:spPr>
          <a:xfrm flipH="1">
            <a:off x="8588375" y="4732338"/>
            <a:ext cx="304800" cy="1920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Clr>
                <a:srgbClr val="FFFFFF"/>
              </a:buClr>
              <a:buSzPts val="900"/>
              <a:buFont typeface="Arial"/>
              <a:buNone/>
            </a:pPr>
            <a:fld id="{00000000-1234-1234-1234-123412341234}" type="slidenum">
              <a:rPr lang="en" sz="900">
                <a:solidFill>
                  <a:srgbClr val="002145"/>
                </a:solidFill>
                <a:latin typeface="Arial"/>
                <a:ea typeface="Arial"/>
                <a:cs typeface="Arial"/>
                <a:sym typeface="Arial"/>
              </a:rPr>
              <a:t>‹#›</a:t>
            </a:fld>
            <a:endParaRPr sz="900">
              <a:solidFill>
                <a:srgbClr val="002145"/>
              </a:solidFill>
              <a:latin typeface="Arial"/>
              <a:ea typeface="Arial"/>
              <a:cs typeface="Arial"/>
              <a:sym typeface="Arial"/>
            </a:endParaRPr>
          </a:p>
        </p:txBody>
      </p:sp>
      <p:sp>
        <p:nvSpPr>
          <p:cNvPr id="17" name="Google Shape;224;p40">
            <a:extLst>
              <a:ext uri="{FF2B5EF4-FFF2-40B4-BE49-F238E27FC236}">
                <a16:creationId xmlns:a16="http://schemas.microsoft.com/office/drawing/2014/main" id="{13F97A48-B990-DEA3-6DFE-6E595A5771A1}"/>
              </a:ext>
            </a:extLst>
          </p:cNvPr>
          <p:cNvSpPr/>
          <p:nvPr userDrawn="1"/>
        </p:nvSpPr>
        <p:spPr>
          <a:xfrm>
            <a:off x="372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0">
                <a:solidFill>
                  <a:schemeClr val="lt1"/>
                </a:solidFill>
              </a:rPr>
              <a:t>Context</a:t>
            </a:r>
            <a:endParaRPr sz="1300" b="0">
              <a:solidFill>
                <a:schemeClr val="lt1"/>
              </a:solidFill>
            </a:endParaRPr>
          </a:p>
        </p:txBody>
      </p:sp>
      <p:sp>
        <p:nvSpPr>
          <p:cNvPr id="18" name="Google Shape;225;p40">
            <a:extLst>
              <a:ext uri="{FF2B5EF4-FFF2-40B4-BE49-F238E27FC236}">
                <a16:creationId xmlns:a16="http://schemas.microsoft.com/office/drawing/2014/main" id="{765DA079-0D26-CED1-AEAF-F4497EC95E77}"/>
              </a:ext>
            </a:extLst>
          </p:cNvPr>
          <p:cNvSpPr/>
          <p:nvPr userDrawn="1"/>
        </p:nvSpPr>
        <p:spPr>
          <a:xfrm>
            <a:off x="130977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dirty="0">
                <a:solidFill>
                  <a:schemeClr val="lt1"/>
                </a:solidFill>
              </a:rPr>
              <a:t>1 Strengths</a:t>
            </a:r>
            <a:endParaRPr sz="1300" dirty="0">
              <a:solidFill>
                <a:schemeClr val="lt1"/>
              </a:solidFill>
            </a:endParaRPr>
          </a:p>
        </p:txBody>
      </p:sp>
      <p:sp>
        <p:nvSpPr>
          <p:cNvPr id="19" name="Google Shape;226;p40">
            <a:extLst>
              <a:ext uri="{FF2B5EF4-FFF2-40B4-BE49-F238E27FC236}">
                <a16:creationId xmlns:a16="http://schemas.microsoft.com/office/drawing/2014/main" id="{B15C73C0-C72C-0C79-E924-91D0A205A227}"/>
              </a:ext>
            </a:extLst>
          </p:cNvPr>
          <p:cNvSpPr/>
          <p:nvPr userDrawn="1"/>
        </p:nvSpPr>
        <p:spPr>
          <a:xfrm>
            <a:off x="261582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rPr>
              <a:t>2 Assess</a:t>
            </a:r>
            <a:endParaRPr sz="1300">
              <a:solidFill>
                <a:schemeClr val="lt1"/>
              </a:solidFill>
            </a:endParaRPr>
          </a:p>
        </p:txBody>
      </p:sp>
      <p:sp>
        <p:nvSpPr>
          <p:cNvPr id="20" name="Google Shape;227;p40">
            <a:extLst>
              <a:ext uri="{FF2B5EF4-FFF2-40B4-BE49-F238E27FC236}">
                <a16:creationId xmlns:a16="http://schemas.microsoft.com/office/drawing/2014/main" id="{B2B336E6-2305-7CCE-17E5-A10F6B9957D0}"/>
              </a:ext>
            </a:extLst>
          </p:cNvPr>
          <p:cNvSpPr/>
          <p:nvPr userDrawn="1"/>
        </p:nvSpPr>
        <p:spPr>
          <a:xfrm>
            <a:off x="392187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rPr>
              <a:t>3 Actions</a:t>
            </a:r>
            <a:endParaRPr sz="1300">
              <a:solidFill>
                <a:schemeClr val="lt1"/>
              </a:solidFill>
            </a:endParaRPr>
          </a:p>
        </p:txBody>
      </p:sp>
      <p:sp>
        <p:nvSpPr>
          <p:cNvPr id="21" name="Google Shape;228;p40">
            <a:extLst>
              <a:ext uri="{FF2B5EF4-FFF2-40B4-BE49-F238E27FC236}">
                <a16:creationId xmlns:a16="http://schemas.microsoft.com/office/drawing/2014/main" id="{1752FEB0-E463-93B1-C0A8-8BFA9BDD64C4}"/>
              </a:ext>
            </a:extLst>
          </p:cNvPr>
          <p:cNvSpPr/>
          <p:nvPr userDrawn="1"/>
        </p:nvSpPr>
        <p:spPr>
          <a:xfrm>
            <a:off x="522792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rPr>
              <a:t>4 Prioritize</a:t>
            </a:r>
            <a:endParaRPr sz="1300">
              <a:solidFill>
                <a:schemeClr val="lt1"/>
              </a:solidFill>
            </a:endParaRPr>
          </a:p>
        </p:txBody>
      </p:sp>
      <p:sp>
        <p:nvSpPr>
          <p:cNvPr id="22" name="Google Shape;229;p40">
            <a:extLst>
              <a:ext uri="{FF2B5EF4-FFF2-40B4-BE49-F238E27FC236}">
                <a16:creationId xmlns:a16="http://schemas.microsoft.com/office/drawing/2014/main" id="{9270134F-F604-B064-7CB9-B3535557C3F5}"/>
              </a:ext>
            </a:extLst>
          </p:cNvPr>
          <p:cNvSpPr/>
          <p:nvPr userDrawn="1"/>
        </p:nvSpPr>
        <p:spPr>
          <a:xfrm>
            <a:off x="653397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rPr>
              <a:t>5 Measure</a:t>
            </a:r>
            <a:endParaRPr sz="1300">
              <a:solidFill>
                <a:schemeClr val="lt1"/>
              </a:solidFill>
            </a:endParaRPr>
          </a:p>
        </p:txBody>
      </p:sp>
      <p:sp>
        <p:nvSpPr>
          <p:cNvPr id="23" name="Google Shape;230;p40">
            <a:extLst>
              <a:ext uri="{FF2B5EF4-FFF2-40B4-BE49-F238E27FC236}">
                <a16:creationId xmlns:a16="http://schemas.microsoft.com/office/drawing/2014/main" id="{C94414AD-FEE6-E629-99CA-9736EC24FBCA}"/>
              </a:ext>
            </a:extLst>
          </p:cNvPr>
          <p:cNvSpPr/>
          <p:nvPr userDrawn="1"/>
        </p:nvSpPr>
        <p:spPr>
          <a:xfrm>
            <a:off x="7840025" y="4900900"/>
            <a:ext cx="1307700" cy="242700"/>
          </a:xfrm>
          <a:prstGeom prst="rect">
            <a:avLst/>
          </a:prstGeom>
          <a:solidFill>
            <a:srgbClr val="D93268"/>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chemeClr val="lt1"/>
                </a:solidFill>
              </a:rPr>
              <a:t>Close</a:t>
            </a:r>
            <a:endParaRPr sz="1300" b="1">
              <a:solidFill>
                <a:schemeClr val="lt1"/>
              </a:solidFill>
            </a:endParaRPr>
          </a:p>
        </p:txBody>
      </p:sp>
    </p:spTree>
    <p:extLst>
      <p:ext uri="{BB962C8B-B14F-4D97-AF65-F5344CB8AC3E}">
        <p14:creationId xmlns:p14="http://schemas.microsoft.com/office/powerpoint/2010/main" val="2265027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UBC Copy Logo Top">
    <p:spTree>
      <p:nvGrpSpPr>
        <p:cNvPr id="1" name=""/>
        <p:cNvGrpSpPr/>
        <p:nvPr/>
      </p:nvGrpSpPr>
      <p:grpSpPr>
        <a:xfrm>
          <a:off x="0" y="0"/>
          <a:ext cx="0" cy="0"/>
          <a:chOff x="0" y="0"/>
          <a:chExt cx="0" cy="0"/>
        </a:xfrm>
      </p:grpSpPr>
      <p:sp>
        <p:nvSpPr>
          <p:cNvPr id="4" name="Text Placeholder 14">
            <a:extLst>
              <a:ext uri="{FF2B5EF4-FFF2-40B4-BE49-F238E27FC236}">
                <a16:creationId xmlns:a16="http://schemas.microsoft.com/office/drawing/2014/main" id="{D5E18FE2-985D-9942-96A5-DF879CD2FDD2}"/>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3B5D46B4-0C3A-F64F-8B57-E1F794307A4F}" type="slidenum">
              <a:rPr lang="en-US" altLang="en-US" sz="900" smtClean="0">
                <a:cs typeface="Arial" panose="020B0604020202020204" pitchFamily="34" charset="0"/>
              </a:rPr>
              <a:pPr algn="r">
                <a:spcBef>
                  <a:spcPct val="20000"/>
                </a:spcBef>
                <a:buFont typeface="Arial" panose="020B0604020202020204" pitchFamily="34" charset="0"/>
                <a:buNone/>
                <a:defRPr/>
              </a:pPr>
              <a:t>‹#›</a:t>
            </a:fld>
            <a:endParaRPr lang="en-CA" altLang="en-US" sz="900">
              <a:cs typeface="Arial" panose="020B0604020202020204" pitchFamily="34" charset="0"/>
            </a:endParaRPr>
          </a:p>
        </p:txBody>
      </p:sp>
      <p:pic>
        <p:nvPicPr>
          <p:cNvPr id="5" name="Picture 3" descr="s4b282c2015.png">
            <a:extLst>
              <a:ext uri="{FF2B5EF4-FFF2-40B4-BE49-F238E27FC236}">
                <a16:creationId xmlns:a16="http://schemas.microsoft.com/office/drawing/2014/main" id="{1F2A0106-CBA6-FE4A-A6B4-321CB9D7B6F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484188"/>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929BB2B0-324D-45D2-705F-48B63F4746D1}"/>
              </a:ext>
            </a:extLst>
          </p:cNvPr>
          <p:cNvSpPr>
            <a:spLocks noGrp="1"/>
          </p:cNvSpPr>
          <p:nvPr>
            <p:ph type="title" hasCustomPrompt="1"/>
          </p:nvPr>
        </p:nvSpPr>
        <p:spPr>
          <a:xfrm>
            <a:off x="438954" y="411510"/>
            <a:ext cx="7661438" cy="623331"/>
          </a:xfrm>
          <a:prstGeom prst="rect">
            <a:avLst/>
          </a:prstGeom>
        </p:spPr>
        <p:txBody>
          <a:bodyPr lIns="0" tIns="0" rIns="0" bIns="0" anchor="ctr" anchorCtr="0">
            <a:normAutofit/>
          </a:bodyPr>
          <a:lstStyle>
            <a:lvl1pPr algn="l">
              <a:lnSpc>
                <a:spcPct val="100000"/>
              </a:lnSpc>
              <a:defRPr kumimoji="0" lang="en-US" sz="1900" b="1" i="0" u="none" strike="noStrike" kern="1200" cap="none" spc="0" normalizeH="0" baseline="0" noProof="0" smtClean="0">
                <a:ln>
                  <a:noFill/>
                </a:ln>
                <a:solidFill>
                  <a:srgbClr val="002145"/>
                </a:solidFill>
                <a:effectLst/>
                <a:uLnTx/>
                <a:uFillTx/>
                <a:latin typeface="Arial"/>
                <a:ea typeface="MS PGothic" panose="020B0600070205080204" pitchFamily="34" charset="-128"/>
                <a:cs typeface="Arial"/>
              </a:defRPr>
            </a:lvl1pPr>
          </a:lstStyle>
          <a:p>
            <a:r>
              <a:rPr lang="en-US" dirty="0"/>
              <a:t>Click to edit title</a:t>
            </a:r>
          </a:p>
        </p:txBody>
      </p:sp>
      <p:sp>
        <p:nvSpPr>
          <p:cNvPr id="7" name="Text Placeholder 2">
            <a:extLst>
              <a:ext uri="{FF2B5EF4-FFF2-40B4-BE49-F238E27FC236}">
                <a16:creationId xmlns:a16="http://schemas.microsoft.com/office/drawing/2014/main" id="{1C52BC19-E12D-CB87-B2A7-D76912B2962A}"/>
              </a:ext>
            </a:extLst>
          </p:cNvPr>
          <p:cNvSpPr>
            <a:spLocks noGrp="1"/>
          </p:cNvSpPr>
          <p:nvPr>
            <p:ph type="body" sz="quarter" idx="13" hasCustomPrompt="1"/>
          </p:nvPr>
        </p:nvSpPr>
        <p:spPr>
          <a:xfrm>
            <a:off x="439200" y="1131888"/>
            <a:ext cx="7661438" cy="3672110"/>
          </a:xfrm>
          <a:prstGeom prst="rect">
            <a:avLst/>
          </a:prstGeom>
        </p:spPr>
        <p:txBody>
          <a:bodyPr vert="horz" lIns="0" tIns="0" rIns="0" bIns="0"/>
          <a:lstStyle>
            <a:lvl1pPr marL="0" indent="0">
              <a:lnSpc>
                <a:spcPct val="100000"/>
              </a:lnSpc>
              <a:spcBef>
                <a:spcPts val="0"/>
              </a:spcBef>
              <a:spcAft>
                <a:spcPts val="900"/>
              </a:spcAft>
              <a:buFontTx/>
              <a:buNone/>
              <a:defRPr sz="1500">
                <a:solidFill>
                  <a:srgbClr val="002145"/>
                </a:solidFill>
              </a:defRPr>
            </a:lvl1pPr>
            <a:lvl2pPr marL="0" indent="-180000">
              <a:lnSpc>
                <a:spcPct val="100000"/>
              </a:lnSpc>
              <a:spcBef>
                <a:spcPts val="0"/>
              </a:spcBef>
              <a:spcAft>
                <a:spcPts val="900"/>
              </a:spcAft>
              <a:buFont typeface="Arial"/>
              <a:buChar char="•"/>
              <a:defRPr sz="1500">
                <a:solidFill>
                  <a:srgbClr val="002145"/>
                </a:solidFill>
              </a:defRPr>
            </a:lvl2pPr>
            <a:lvl3pPr marL="534988" indent="-176213">
              <a:lnSpc>
                <a:spcPct val="100000"/>
              </a:lnSpc>
              <a:spcBef>
                <a:spcPts val="0"/>
              </a:spcBef>
              <a:spcAft>
                <a:spcPts val="900"/>
              </a:spcAft>
              <a:buFont typeface="System Font Regular"/>
              <a:buChar char="−"/>
              <a:tabLst/>
              <a:defRPr sz="1500">
                <a:solidFill>
                  <a:srgbClr val="002145"/>
                </a:solidFill>
              </a:defRPr>
            </a:lvl3pPr>
            <a:lvl4pPr marL="900000" indent="-180000">
              <a:lnSpc>
                <a:spcPct val="100000"/>
              </a:lnSpc>
              <a:spcBef>
                <a:spcPts val="0"/>
              </a:spcBef>
              <a:spcAft>
                <a:spcPts val="900"/>
              </a:spcAft>
              <a:buFont typeface="Arial"/>
              <a:buChar char="•"/>
              <a:defRPr sz="1500">
                <a:solidFill>
                  <a:srgbClr val="002145"/>
                </a:solidFill>
              </a:defRPr>
            </a:lvl4pPr>
            <a:lvl5pPr marL="1260000" indent="-180000">
              <a:lnSpc>
                <a:spcPct val="100000"/>
              </a:lnSpc>
              <a:spcBef>
                <a:spcPts val="0"/>
              </a:spcBef>
              <a:spcAft>
                <a:spcPts val="900"/>
              </a:spcAft>
              <a:buFont typeface="Arial"/>
              <a:buChar char="•"/>
              <a:defRPr sz="1500">
                <a:solidFill>
                  <a:srgbClr val="002145"/>
                </a:solidFill>
              </a:defRPr>
            </a:lvl5pPr>
          </a:lstStyle>
          <a:p>
            <a:pPr lvl="0"/>
            <a:r>
              <a:rPr lang="en-CA" dirty="0"/>
              <a:t>Click to edit text</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4600018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UBC Copy No Logo">
    <p:spTree>
      <p:nvGrpSpPr>
        <p:cNvPr id="1" name=""/>
        <p:cNvGrpSpPr/>
        <p:nvPr/>
      </p:nvGrpSpPr>
      <p:grpSpPr>
        <a:xfrm>
          <a:off x="0" y="0"/>
          <a:ext cx="0" cy="0"/>
          <a:chOff x="0" y="0"/>
          <a:chExt cx="0" cy="0"/>
        </a:xfrm>
      </p:grpSpPr>
      <p:sp>
        <p:nvSpPr>
          <p:cNvPr id="4" name="Text Placeholder 14">
            <a:extLst>
              <a:ext uri="{FF2B5EF4-FFF2-40B4-BE49-F238E27FC236}">
                <a16:creationId xmlns:a16="http://schemas.microsoft.com/office/drawing/2014/main" id="{D5E18FE2-985D-9942-96A5-DF879CD2FDD2}"/>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3B5D46B4-0C3A-F64F-8B57-E1F794307A4F}" type="slidenum">
              <a:rPr lang="en-US" altLang="en-US" sz="900" smtClean="0">
                <a:cs typeface="Arial" panose="020B0604020202020204" pitchFamily="34" charset="0"/>
              </a:rPr>
              <a:pPr algn="r">
                <a:spcBef>
                  <a:spcPct val="20000"/>
                </a:spcBef>
                <a:buFont typeface="Arial" panose="020B0604020202020204" pitchFamily="34" charset="0"/>
                <a:buNone/>
                <a:defRPr/>
              </a:pPr>
              <a:t>‹#›</a:t>
            </a:fld>
            <a:endParaRPr lang="en-CA" altLang="en-US" sz="900">
              <a:cs typeface="Arial" panose="020B0604020202020204" pitchFamily="34" charset="0"/>
            </a:endParaRPr>
          </a:p>
        </p:txBody>
      </p:sp>
      <p:sp>
        <p:nvSpPr>
          <p:cNvPr id="3" name="Title 1">
            <a:extLst>
              <a:ext uri="{FF2B5EF4-FFF2-40B4-BE49-F238E27FC236}">
                <a16:creationId xmlns:a16="http://schemas.microsoft.com/office/drawing/2014/main" id="{929BB2B0-324D-45D2-705F-48B63F4746D1}"/>
              </a:ext>
            </a:extLst>
          </p:cNvPr>
          <p:cNvSpPr>
            <a:spLocks noGrp="1"/>
          </p:cNvSpPr>
          <p:nvPr>
            <p:ph type="title" hasCustomPrompt="1"/>
          </p:nvPr>
        </p:nvSpPr>
        <p:spPr>
          <a:xfrm>
            <a:off x="438954" y="411510"/>
            <a:ext cx="7661438" cy="623331"/>
          </a:xfrm>
          <a:prstGeom prst="rect">
            <a:avLst/>
          </a:prstGeom>
        </p:spPr>
        <p:txBody>
          <a:bodyPr lIns="0" tIns="0" rIns="0" bIns="0" anchor="ctr" anchorCtr="0">
            <a:normAutofit/>
          </a:bodyPr>
          <a:lstStyle>
            <a:lvl1pPr algn="l">
              <a:lnSpc>
                <a:spcPct val="100000"/>
              </a:lnSpc>
              <a:defRPr kumimoji="0" lang="en-US" sz="1900" b="1" i="0" u="none" strike="noStrike" kern="1200" cap="none" spc="0" normalizeH="0" baseline="0" noProof="0" smtClean="0">
                <a:ln>
                  <a:noFill/>
                </a:ln>
                <a:solidFill>
                  <a:srgbClr val="002145"/>
                </a:solidFill>
                <a:effectLst/>
                <a:uLnTx/>
                <a:uFillTx/>
                <a:latin typeface="Arial"/>
                <a:ea typeface="MS PGothic" panose="020B0600070205080204" pitchFamily="34" charset="-128"/>
                <a:cs typeface="Arial"/>
              </a:defRPr>
            </a:lvl1pPr>
          </a:lstStyle>
          <a:p>
            <a:r>
              <a:rPr lang="en-US" dirty="0"/>
              <a:t>Click to edit title</a:t>
            </a:r>
          </a:p>
        </p:txBody>
      </p:sp>
      <p:sp>
        <p:nvSpPr>
          <p:cNvPr id="7" name="Text Placeholder 2">
            <a:extLst>
              <a:ext uri="{FF2B5EF4-FFF2-40B4-BE49-F238E27FC236}">
                <a16:creationId xmlns:a16="http://schemas.microsoft.com/office/drawing/2014/main" id="{1C52BC19-E12D-CB87-B2A7-D76912B2962A}"/>
              </a:ext>
            </a:extLst>
          </p:cNvPr>
          <p:cNvSpPr>
            <a:spLocks noGrp="1"/>
          </p:cNvSpPr>
          <p:nvPr>
            <p:ph type="body" sz="quarter" idx="13" hasCustomPrompt="1"/>
          </p:nvPr>
        </p:nvSpPr>
        <p:spPr>
          <a:xfrm>
            <a:off x="439200" y="1131888"/>
            <a:ext cx="7661438" cy="3672110"/>
          </a:xfrm>
          <a:prstGeom prst="rect">
            <a:avLst/>
          </a:prstGeom>
        </p:spPr>
        <p:txBody>
          <a:bodyPr vert="horz" lIns="0" tIns="0" rIns="0" bIns="0"/>
          <a:lstStyle>
            <a:lvl1pPr marL="0" indent="0">
              <a:lnSpc>
                <a:spcPct val="100000"/>
              </a:lnSpc>
              <a:spcBef>
                <a:spcPts val="0"/>
              </a:spcBef>
              <a:spcAft>
                <a:spcPts val="900"/>
              </a:spcAft>
              <a:buFontTx/>
              <a:buNone/>
              <a:defRPr sz="1500">
                <a:solidFill>
                  <a:srgbClr val="002145"/>
                </a:solidFill>
              </a:defRPr>
            </a:lvl1pPr>
            <a:lvl2pPr marL="0" indent="-180000">
              <a:lnSpc>
                <a:spcPct val="100000"/>
              </a:lnSpc>
              <a:spcBef>
                <a:spcPts val="0"/>
              </a:spcBef>
              <a:spcAft>
                <a:spcPts val="900"/>
              </a:spcAft>
              <a:buFont typeface="Arial"/>
              <a:buChar char="•"/>
              <a:defRPr sz="1500">
                <a:solidFill>
                  <a:srgbClr val="002145"/>
                </a:solidFill>
              </a:defRPr>
            </a:lvl2pPr>
            <a:lvl3pPr marL="534988" indent="-176213">
              <a:lnSpc>
                <a:spcPct val="100000"/>
              </a:lnSpc>
              <a:spcBef>
                <a:spcPts val="0"/>
              </a:spcBef>
              <a:spcAft>
                <a:spcPts val="900"/>
              </a:spcAft>
              <a:buFont typeface="System Font Regular"/>
              <a:buChar char="−"/>
              <a:tabLst/>
              <a:defRPr sz="1500">
                <a:solidFill>
                  <a:srgbClr val="002145"/>
                </a:solidFill>
              </a:defRPr>
            </a:lvl3pPr>
            <a:lvl4pPr marL="900000" indent="-180000">
              <a:lnSpc>
                <a:spcPct val="100000"/>
              </a:lnSpc>
              <a:spcBef>
                <a:spcPts val="0"/>
              </a:spcBef>
              <a:spcAft>
                <a:spcPts val="900"/>
              </a:spcAft>
              <a:buFont typeface="Arial"/>
              <a:buChar char="•"/>
              <a:defRPr sz="1500">
                <a:solidFill>
                  <a:srgbClr val="002145"/>
                </a:solidFill>
              </a:defRPr>
            </a:lvl4pPr>
            <a:lvl5pPr marL="1260000" indent="-180000">
              <a:lnSpc>
                <a:spcPct val="100000"/>
              </a:lnSpc>
              <a:spcBef>
                <a:spcPts val="0"/>
              </a:spcBef>
              <a:spcAft>
                <a:spcPts val="900"/>
              </a:spcAft>
              <a:buFont typeface="Arial"/>
              <a:buChar char="•"/>
              <a:defRPr sz="1500">
                <a:solidFill>
                  <a:srgbClr val="002145"/>
                </a:solidFill>
              </a:defRPr>
            </a:lvl5pPr>
          </a:lstStyle>
          <a:p>
            <a:pPr lvl="0"/>
            <a:r>
              <a:rPr lang="en-CA" dirty="0"/>
              <a:t>Click to edit text</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371303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UBC Blank">
    <p:spTree>
      <p:nvGrpSpPr>
        <p:cNvPr id="1" name=""/>
        <p:cNvGrpSpPr/>
        <p:nvPr/>
      </p:nvGrpSpPr>
      <p:grpSpPr>
        <a:xfrm>
          <a:off x="0" y="0"/>
          <a:ext cx="0" cy="0"/>
          <a:chOff x="0" y="0"/>
          <a:chExt cx="0" cy="0"/>
        </a:xfrm>
      </p:grpSpPr>
      <p:sp>
        <p:nvSpPr>
          <p:cNvPr id="4" name="Text Placeholder 14">
            <a:extLst>
              <a:ext uri="{FF2B5EF4-FFF2-40B4-BE49-F238E27FC236}">
                <a16:creationId xmlns:a16="http://schemas.microsoft.com/office/drawing/2014/main" id="{8B4F2C72-C42F-1BC5-CE8F-BF3D808B9019}"/>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3B5D46B4-0C3A-F64F-8B57-E1F794307A4F}" type="slidenum">
              <a:rPr lang="en-US" altLang="en-US" sz="900" smtClean="0">
                <a:cs typeface="Arial" panose="020B0604020202020204" pitchFamily="34" charset="0"/>
              </a:rPr>
              <a:pPr algn="r">
                <a:spcBef>
                  <a:spcPct val="20000"/>
                </a:spcBef>
                <a:buFont typeface="Arial" panose="020B0604020202020204" pitchFamily="34" charset="0"/>
                <a:buNone/>
                <a:defRPr/>
              </a:pPr>
              <a:t>‹#›</a:t>
            </a:fld>
            <a:endParaRPr lang="en-CA" altLang="en-US" sz="900">
              <a:cs typeface="Arial" panose="020B0604020202020204" pitchFamily="34" charset="0"/>
            </a:endParaRPr>
          </a:p>
        </p:txBody>
      </p:sp>
    </p:spTree>
    <p:extLst>
      <p:ext uri="{BB962C8B-B14F-4D97-AF65-F5344CB8AC3E}">
        <p14:creationId xmlns:p14="http://schemas.microsoft.com/office/powerpoint/2010/main" val="28352206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UBC Copy Blue Logo">
    <p:bg>
      <p:bgPr>
        <a:solidFill>
          <a:srgbClr val="001835"/>
        </a:solidFill>
        <a:effectLst/>
      </p:bgPr>
    </p:bg>
    <p:spTree>
      <p:nvGrpSpPr>
        <p:cNvPr id="1" name=""/>
        <p:cNvGrpSpPr/>
        <p:nvPr/>
      </p:nvGrpSpPr>
      <p:grpSpPr>
        <a:xfrm>
          <a:off x="0" y="0"/>
          <a:ext cx="0" cy="0"/>
          <a:chOff x="0" y="0"/>
          <a:chExt cx="0" cy="0"/>
        </a:xfrm>
      </p:grpSpPr>
      <p:pic>
        <p:nvPicPr>
          <p:cNvPr id="4" name="Picture 2" descr="2014_logo_only_reverse.png">
            <a:extLst>
              <a:ext uri="{FF2B5EF4-FFF2-40B4-BE49-F238E27FC236}">
                <a16:creationId xmlns:a16="http://schemas.microsoft.com/office/drawing/2014/main" id="{CE7E4067-49DE-2745-A17C-89130E6B77D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4">
            <a:extLst>
              <a:ext uri="{FF2B5EF4-FFF2-40B4-BE49-F238E27FC236}">
                <a16:creationId xmlns:a16="http://schemas.microsoft.com/office/drawing/2014/main" id="{686B4E7D-7FEB-8A4D-96D8-494D2593E94C}"/>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F33A4878-B106-B94B-A5E4-7D96EA644603}"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dirty="0">
              <a:solidFill>
                <a:srgbClr val="FFFFFF"/>
              </a:solidFill>
              <a:cs typeface="Arial" panose="020B0604020202020204" pitchFamily="34" charset="0"/>
            </a:endParaRPr>
          </a:p>
        </p:txBody>
      </p:sp>
      <p:sp>
        <p:nvSpPr>
          <p:cNvPr id="8" name="Title 1">
            <a:extLst>
              <a:ext uri="{FF2B5EF4-FFF2-40B4-BE49-F238E27FC236}">
                <a16:creationId xmlns:a16="http://schemas.microsoft.com/office/drawing/2014/main" id="{3662863F-E41E-224A-97FD-6D968AD10CDF}"/>
              </a:ext>
            </a:extLst>
          </p:cNvPr>
          <p:cNvSpPr>
            <a:spLocks noGrp="1"/>
          </p:cNvSpPr>
          <p:nvPr>
            <p:ph type="title" hasCustomPrompt="1"/>
          </p:nvPr>
        </p:nvSpPr>
        <p:spPr>
          <a:xfrm>
            <a:off x="438954" y="411510"/>
            <a:ext cx="7661438" cy="623331"/>
          </a:xfrm>
          <a:prstGeom prst="rect">
            <a:avLst/>
          </a:prstGeom>
        </p:spPr>
        <p:txBody>
          <a:bodyPr lIns="0" tIns="0" rIns="0" bIns="0" anchor="ctr" anchorCtr="0">
            <a:normAutofit/>
          </a:bodyPr>
          <a:lstStyle>
            <a:lvl1pPr algn="l">
              <a:lnSpc>
                <a:spcPct val="100000"/>
              </a:lnSpc>
              <a:defRPr kumimoji="0" lang="en-US" sz="1900" b="1" i="0" u="none" strike="noStrike" kern="1200" cap="none" spc="0" normalizeH="0" baseline="0" noProof="0" smtClean="0">
                <a:ln>
                  <a:noFill/>
                </a:ln>
                <a:solidFill>
                  <a:schemeClr val="tx1">
                    <a:lumMod val="10000"/>
                    <a:lumOff val="90000"/>
                  </a:schemeClr>
                </a:solidFill>
                <a:effectLst/>
                <a:uLnTx/>
                <a:uFillTx/>
                <a:latin typeface="Arial"/>
                <a:ea typeface="MS PGothic" panose="020B0600070205080204" pitchFamily="34" charset="-128"/>
                <a:cs typeface="Arial"/>
              </a:defRPr>
            </a:lvl1pPr>
          </a:lstStyle>
          <a:p>
            <a:r>
              <a:rPr lang="en-US" dirty="0"/>
              <a:t>Click to edit title</a:t>
            </a:r>
          </a:p>
        </p:txBody>
      </p:sp>
      <p:sp>
        <p:nvSpPr>
          <p:cNvPr id="2" name="Text Placeholder 2">
            <a:extLst>
              <a:ext uri="{FF2B5EF4-FFF2-40B4-BE49-F238E27FC236}">
                <a16:creationId xmlns:a16="http://schemas.microsoft.com/office/drawing/2014/main" id="{64F895B8-08AB-CBAB-4FDD-C2778867DFFD}"/>
              </a:ext>
            </a:extLst>
          </p:cNvPr>
          <p:cNvSpPr>
            <a:spLocks noGrp="1"/>
          </p:cNvSpPr>
          <p:nvPr>
            <p:ph type="body" sz="quarter" idx="13" hasCustomPrompt="1"/>
          </p:nvPr>
        </p:nvSpPr>
        <p:spPr>
          <a:xfrm>
            <a:off x="439200" y="1131888"/>
            <a:ext cx="7661438" cy="3672110"/>
          </a:xfrm>
          <a:prstGeom prst="rect">
            <a:avLst/>
          </a:prstGeom>
        </p:spPr>
        <p:txBody>
          <a:bodyPr vert="horz" lIns="0" tIns="0" rIns="0" bIns="0"/>
          <a:lstStyle>
            <a:lvl1pPr marL="0" indent="0">
              <a:lnSpc>
                <a:spcPct val="100000"/>
              </a:lnSpc>
              <a:spcBef>
                <a:spcPts val="0"/>
              </a:spcBef>
              <a:spcAft>
                <a:spcPts val="900"/>
              </a:spcAft>
              <a:buFontTx/>
              <a:buNone/>
              <a:defRPr sz="1500">
                <a:solidFill>
                  <a:schemeClr val="bg1"/>
                </a:solidFill>
              </a:defRPr>
            </a:lvl1pPr>
            <a:lvl2pPr marL="0" indent="-180000">
              <a:lnSpc>
                <a:spcPct val="100000"/>
              </a:lnSpc>
              <a:spcBef>
                <a:spcPts val="0"/>
              </a:spcBef>
              <a:spcAft>
                <a:spcPts val="900"/>
              </a:spcAft>
              <a:buFont typeface="Arial"/>
              <a:buChar char="•"/>
              <a:defRPr sz="1500">
                <a:solidFill>
                  <a:schemeClr val="bg1"/>
                </a:solidFill>
              </a:defRPr>
            </a:lvl2pPr>
            <a:lvl3pPr marL="534988" indent="-176213">
              <a:lnSpc>
                <a:spcPct val="100000"/>
              </a:lnSpc>
              <a:spcBef>
                <a:spcPts val="0"/>
              </a:spcBef>
              <a:spcAft>
                <a:spcPts val="900"/>
              </a:spcAft>
              <a:buFont typeface="System Font Regular"/>
              <a:buChar char="−"/>
              <a:tabLst/>
              <a:defRPr sz="1500">
                <a:solidFill>
                  <a:schemeClr val="bg1"/>
                </a:solidFill>
              </a:defRPr>
            </a:lvl3pPr>
            <a:lvl4pPr marL="900000" indent="-180000">
              <a:lnSpc>
                <a:spcPct val="100000"/>
              </a:lnSpc>
              <a:spcBef>
                <a:spcPts val="0"/>
              </a:spcBef>
              <a:spcAft>
                <a:spcPts val="900"/>
              </a:spcAft>
              <a:buFont typeface="Arial"/>
              <a:buChar char="•"/>
              <a:defRPr sz="1500">
                <a:solidFill>
                  <a:schemeClr val="bg1"/>
                </a:solidFill>
              </a:defRPr>
            </a:lvl4pPr>
            <a:lvl5pPr marL="1260000" indent="-180000">
              <a:lnSpc>
                <a:spcPct val="100000"/>
              </a:lnSpc>
              <a:spcBef>
                <a:spcPts val="0"/>
              </a:spcBef>
              <a:spcAft>
                <a:spcPts val="900"/>
              </a:spcAft>
              <a:buFont typeface="Arial"/>
              <a:buChar char="•"/>
              <a:defRPr sz="1500">
                <a:solidFill>
                  <a:schemeClr val="bg1"/>
                </a:solidFill>
              </a:defRPr>
            </a:lvl5pPr>
          </a:lstStyle>
          <a:p>
            <a:pPr lvl="0"/>
            <a:r>
              <a:rPr lang="en-CA" dirty="0"/>
              <a:t>Click to edit text</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42776313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UBC Copy Blue Logo Top">
    <p:bg>
      <p:bgPr>
        <a:solidFill>
          <a:srgbClr val="001835"/>
        </a:solidFill>
        <a:effectLst/>
      </p:bgPr>
    </p:bg>
    <p:spTree>
      <p:nvGrpSpPr>
        <p:cNvPr id="1" name=""/>
        <p:cNvGrpSpPr/>
        <p:nvPr/>
      </p:nvGrpSpPr>
      <p:grpSpPr>
        <a:xfrm>
          <a:off x="0" y="0"/>
          <a:ext cx="0" cy="0"/>
          <a:chOff x="0" y="0"/>
          <a:chExt cx="0" cy="0"/>
        </a:xfrm>
      </p:grpSpPr>
      <p:sp>
        <p:nvSpPr>
          <p:cNvPr id="4" name="Text Placeholder 14">
            <a:extLst>
              <a:ext uri="{FF2B5EF4-FFF2-40B4-BE49-F238E27FC236}">
                <a16:creationId xmlns:a16="http://schemas.microsoft.com/office/drawing/2014/main" id="{E061FC15-2C06-E746-97F8-170950874CCE}"/>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6F0D7D30-DA8B-4849-A627-96CF15F8EFEF}"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dirty="0">
              <a:solidFill>
                <a:srgbClr val="FFFFFF"/>
              </a:solidFill>
              <a:cs typeface="Arial" panose="020B0604020202020204" pitchFamily="34" charset="0"/>
            </a:endParaRPr>
          </a:p>
        </p:txBody>
      </p:sp>
      <p:pic>
        <p:nvPicPr>
          <p:cNvPr id="5" name="Picture 2" descr="2014_logo_only_reverse.png">
            <a:extLst>
              <a:ext uri="{FF2B5EF4-FFF2-40B4-BE49-F238E27FC236}">
                <a16:creationId xmlns:a16="http://schemas.microsoft.com/office/drawing/2014/main" id="{2F3256DC-B243-C745-B375-416048A443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47307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C6C1922F-123C-8525-BA34-54FFBE307F48}"/>
              </a:ext>
            </a:extLst>
          </p:cNvPr>
          <p:cNvSpPr>
            <a:spLocks noGrp="1"/>
          </p:cNvSpPr>
          <p:nvPr>
            <p:ph type="title" hasCustomPrompt="1"/>
          </p:nvPr>
        </p:nvSpPr>
        <p:spPr>
          <a:xfrm>
            <a:off x="438954" y="411510"/>
            <a:ext cx="7661438" cy="623331"/>
          </a:xfrm>
          <a:prstGeom prst="rect">
            <a:avLst/>
          </a:prstGeom>
        </p:spPr>
        <p:txBody>
          <a:bodyPr lIns="0" tIns="0" rIns="0" bIns="0" anchor="ctr" anchorCtr="0">
            <a:normAutofit/>
          </a:bodyPr>
          <a:lstStyle>
            <a:lvl1pPr algn="l">
              <a:lnSpc>
                <a:spcPct val="100000"/>
              </a:lnSpc>
              <a:defRPr kumimoji="0" lang="en-US" sz="1900" b="1" i="0" u="none" strike="noStrike" kern="1200" cap="none" spc="0" normalizeH="0" baseline="0" noProof="0" smtClean="0">
                <a:ln>
                  <a:noFill/>
                </a:ln>
                <a:solidFill>
                  <a:schemeClr val="tx1">
                    <a:lumMod val="10000"/>
                    <a:lumOff val="90000"/>
                  </a:schemeClr>
                </a:solidFill>
                <a:effectLst/>
                <a:uLnTx/>
                <a:uFillTx/>
                <a:latin typeface="Arial"/>
                <a:ea typeface="MS PGothic" panose="020B0600070205080204" pitchFamily="34" charset="-128"/>
                <a:cs typeface="Arial"/>
              </a:defRPr>
            </a:lvl1pPr>
          </a:lstStyle>
          <a:p>
            <a:r>
              <a:rPr lang="en-US" dirty="0"/>
              <a:t>Click to edit title</a:t>
            </a:r>
          </a:p>
        </p:txBody>
      </p:sp>
      <p:sp>
        <p:nvSpPr>
          <p:cNvPr id="6" name="Text Placeholder 2">
            <a:extLst>
              <a:ext uri="{FF2B5EF4-FFF2-40B4-BE49-F238E27FC236}">
                <a16:creationId xmlns:a16="http://schemas.microsoft.com/office/drawing/2014/main" id="{3797A30C-BD54-8279-F7D7-562E9C71232F}"/>
              </a:ext>
            </a:extLst>
          </p:cNvPr>
          <p:cNvSpPr>
            <a:spLocks noGrp="1"/>
          </p:cNvSpPr>
          <p:nvPr>
            <p:ph type="body" sz="quarter" idx="13" hasCustomPrompt="1"/>
          </p:nvPr>
        </p:nvSpPr>
        <p:spPr>
          <a:xfrm>
            <a:off x="439200" y="1131888"/>
            <a:ext cx="7661438" cy="3672110"/>
          </a:xfrm>
          <a:prstGeom prst="rect">
            <a:avLst/>
          </a:prstGeom>
        </p:spPr>
        <p:txBody>
          <a:bodyPr vert="horz" lIns="0" tIns="0" rIns="0" bIns="0"/>
          <a:lstStyle>
            <a:lvl1pPr marL="0" indent="0">
              <a:lnSpc>
                <a:spcPct val="100000"/>
              </a:lnSpc>
              <a:spcBef>
                <a:spcPts val="0"/>
              </a:spcBef>
              <a:spcAft>
                <a:spcPts val="900"/>
              </a:spcAft>
              <a:buFontTx/>
              <a:buNone/>
              <a:defRPr sz="1500">
                <a:solidFill>
                  <a:schemeClr val="bg1"/>
                </a:solidFill>
              </a:defRPr>
            </a:lvl1pPr>
            <a:lvl2pPr marL="0" indent="-180000">
              <a:lnSpc>
                <a:spcPct val="100000"/>
              </a:lnSpc>
              <a:spcBef>
                <a:spcPts val="0"/>
              </a:spcBef>
              <a:spcAft>
                <a:spcPts val="900"/>
              </a:spcAft>
              <a:buFont typeface="Arial"/>
              <a:buChar char="•"/>
              <a:defRPr sz="1500">
                <a:solidFill>
                  <a:schemeClr val="bg1"/>
                </a:solidFill>
              </a:defRPr>
            </a:lvl2pPr>
            <a:lvl3pPr marL="534988" indent="-176213">
              <a:lnSpc>
                <a:spcPct val="100000"/>
              </a:lnSpc>
              <a:spcBef>
                <a:spcPts val="0"/>
              </a:spcBef>
              <a:spcAft>
                <a:spcPts val="900"/>
              </a:spcAft>
              <a:buFont typeface="System Font Regular"/>
              <a:buChar char="−"/>
              <a:tabLst/>
              <a:defRPr sz="1500">
                <a:solidFill>
                  <a:schemeClr val="bg1"/>
                </a:solidFill>
              </a:defRPr>
            </a:lvl3pPr>
            <a:lvl4pPr marL="900000" indent="-180000">
              <a:lnSpc>
                <a:spcPct val="100000"/>
              </a:lnSpc>
              <a:spcBef>
                <a:spcPts val="0"/>
              </a:spcBef>
              <a:spcAft>
                <a:spcPts val="900"/>
              </a:spcAft>
              <a:buFont typeface="Arial"/>
              <a:buChar char="•"/>
              <a:defRPr sz="1500">
                <a:solidFill>
                  <a:schemeClr val="bg1"/>
                </a:solidFill>
              </a:defRPr>
            </a:lvl4pPr>
            <a:lvl5pPr marL="1260000" indent="-180000">
              <a:lnSpc>
                <a:spcPct val="100000"/>
              </a:lnSpc>
              <a:spcBef>
                <a:spcPts val="0"/>
              </a:spcBef>
              <a:spcAft>
                <a:spcPts val="900"/>
              </a:spcAft>
              <a:buFont typeface="Arial"/>
              <a:buChar char="•"/>
              <a:defRPr sz="1500">
                <a:solidFill>
                  <a:schemeClr val="bg1"/>
                </a:solidFill>
              </a:defRPr>
            </a:lvl5pPr>
          </a:lstStyle>
          <a:p>
            <a:pPr lvl="0"/>
            <a:r>
              <a:rPr lang="en-CA" dirty="0"/>
              <a:t>Click to edit text</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24338172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UBC Copy Blue No Logo">
    <p:bg>
      <p:bgPr>
        <a:solidFill>
          <a:srgbClr val="001835"/>
        </a:solidFill>
        <a:effectLst/>
      </p:bgPr>
    </p:bg>
    <p:spTree>
      <p:nvGrpSpPr>
        <p:cNvPr id="1" name=""/>
        <p:cNvGrpSpPr/>
        <p:nvPr/>
      </p:nvGrpSpPr>
      <p:grpSpPr>
        <a:xfrm>
          <a:off x="0" y="0"/>
          <a:ext cx="0" cy="0"/>
          <a:chOff x="0" y="0"/>
          <a:chExt cx="0" cy="0"/>
        </a:xfrm>
      </p:grpSpPr>
      <p:sp>
        <p:nvSpPr>
          <p:cNvPr id="4" name="Text Placeholder 14">
            <a:extLst>
              <a:ext uri="{FF2B5EF4-FFF2-40B4-BE49-F238E27FC236}">
                <a16:creationId xmlns:a16="http://schemas.microsoft.com/office/drawing/2014/main" id="{E061FC15-2C06-E746-97F8-170950874CCE}"/>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6F0D7D30-DA8B-4849-A627-96CF15F8EFEF}"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dirty="0">
              <a:solidFill>
                <a:srgbClr val="FFFFFF"/>
              </a:solidFill>
              <a:cs typeface="Arial" panose="020B0604020202020204" pitchFamily="34" charset="0"/>
            </a:endParaRPr>
          </a:p>
        </p:txBody>
      </p:sp>
      <p:sp>
        <p:nvSpPr>
          <p:cNvPr id="3" name="Title 1">
            <a:extLst>
              <a:ext uri="{FF2B5EF4-FFF2-40B4-BE49-F238E27FC236}">
                <a16:creationId xmlns:a16="http://schemas.microsoft.com/office/drawing/2014/main" id="{C6C1922F-123C-8525-BA34-54FFBE307F48}"/>
              </a:ext>
            </a:extLst>
          </p:cNvPr>
          <p:cNvSpPr>
            <a:spLocks noGrp="1"/>
          </p:cNvSpPr>
          <p:nvPr>
            <p:ph type="title" hasCustomPrompt="1"/>
          </p:nvPr>
        </p:nvSpPr>
        <p:spPr>
          <a:xfrm>
            <a:off x="438954" y="411510"/>
            <a:ext cx="7661438" cy="623331"/>
          </a:xfrm>
          <a:prstGeom prst="rect">
            <a:avLst/>
          </a:prstGeom>
        </p:spPr>
        <p:txBody>
          <a:bodyPr lIns="0" tIns="0" rIns="0" bIns="0" anchor="ctr" anchorCtr="0">
            <a:normAutofit/>
          </a:bodyPr>
          <a:lstStyle>
            <a:lvl1pPr algn="l">
              <a:lnSpc>
                <a:spcPct val="100000"/>
              </a:lnSpc>
              <a:defRPr kumimoji="0" lang="en-US" sz="1900" b="1" i="0" u="none" strike="noStrike" kern="1200" cap="none" spc="0" normalizeH="0" baseline="0" noProof="0" smtClean="0">
                <a:ln>
                  <a:noFill/>
                </a:ln>
                <a:solidFill>
                  <a:schemeClr val="tx1">
                    <a:lumMod val="10000"/>
                    <a:lumOff val="90000"/>
                  </a:schemeClr>
                </a:solidFill>
                <a:effectLst/>
                <a:uLnTx/>
                <a:uFillTx/>
                <a:latin typeface="Arial"/>
                <a:ea typeface="MS PGothic" panose="020B0600070205080204" pitchFamily="34" charset="-128"/>
                <a:cs typeface="Arial"/>
              </a:defRPr>
            </a:lvl1pPr>
          </a:lstStyle>
          <a:p>
            <a:r>
              <a:rPr lang="en-US" dirty="0"/>
              <a:t>Click to edit title</a:t>
            </a:r>
          </a:p>
        </p:txBody>
      </p:sp>
      <p:sp>
        <p:nvSpPr>
          <p:cNvPr id="6" name="Text Placeholder 2">
            <a:extLst>
              <a:ext uri="{FF2B5EF4-FFF2-40B4-BE49-F238E27FC236}">
                <a16:creationId xmlns:a16="http://schemas.microsoft.com/office/drawing/2014/main" id="{3797A30C-BD54-8279-F7D7-562E9C71232F}"/>
              </a:ext>
            </a:extLst>
          </p:cNvPr>
          <p:cNvSpPr>
            <a:spLocks noGrp="1"/>
          </p:cNvSpPr>
          <p:nvPr>
            <p:ph type="body" sz="quarter" idx="13" hasCustomPrompt="1"/>
          </p:nvPr>
        </p:nvSpPr>
        <p:spPr>
          <a:xfrm>
            <a:off x="439200" y="1131888"/>
            <a:ext cx="7661438" cy="3672110"/>
          </a:xfrm>
          <a:prstGeom prst="rect">
            <a:avLst/>
          </a:prstGeom>
        </p:spPr>
        <p:txBody>
          <a:bodyPr vert="horz" lIns="0" tIns="0" rIns="0" bIns="0"/>
          <a:lstStyle>
            <a:lvl1pPr marL="0" indent="0">
              <a:lnSpc>
                <a:spcPct val="100000"/>
              </a:lnSpc>
              <a:spcBef>
                <a:spcPts val="0"/>
              </a:spcBef>
              <a:spcAft>
                <a:spcPts val="900"/>
              </a:spcAft>
              <a:buFontTx/>
              <a:buNone/>
              <a:defRPr sz="1500">
                <a:solidFill>
                  <a:schemeClr val="bg1"/>
                </a:solidFill>
              </a:defRPr>
            </a:lvl1pPr>
            <a:lvl2pPr marL="0" indent="-180000">
              <a:lnSpc>
                <a:spcPct val="100000"/>
              </a:lnSpc>
              <a:spcBef>
                <a:spcPts val="0"/>
              </a:spcBef>
              <a:spcAft>
                <a:spcPts val="900"/>
              </a:spcAft>
              <a:buFont typeface="Arial"/>
              <a:buChar char="•"/>
              <a:defRPr sz="1500">
                <a:solidFill>
                  <a:schemeClr val="bg1"/>
                </a:solidFill>
              </a:defRPr>
            </a:lvl2pPr>
            <a:lvl3pPr marL="534988" indent="-176213">
              <a:lnSpc>
                <a:spcPct val="100000"/>
              </a:lnSpc>
              <a:spcBef>
                <a:spcPts val="0"/>
              </a:spcBef>
              <a:spcAft>
                <a:spcPts val="900"/>
              </a:spcAft>
              <a:buFont typeface="System Font Regular"/>
              <a:buChar char="−"/>
              <a:tabLst/>
              <a:defRPr sz="1500">
                <a:solidFill>
                  <a:schemeClr val="bg1"/>
                </a:solidFill>
              </a:defRPr>
            </a:lvl3pPr>
            <a:lvl4pPr marL="900000" indent="-180000">
              <a:lnSpc>
                <a:spcPct val="100000"/>
              </a:lnSpc>
              <a:spcBef>
                <a:spcPts val="0"/>
              </a:spcBef>
              <a:spcAft>
                <a:spcPts val="900"/>
              </a:spcAft>
              <a:buFont typeface="Arial"/>
              <a:buChar char="•"/>
              <a:defRPr sz="1500">
                <a:solidFill>
                  <a:schemeClr val="bg1"/>
                </a:solidFill>
              </a:defRPr>
            </a:lvl4pPr>
            <a:lvl5pPr marL="1260000" indent="-180000">
              <a:lnSpc>
                <a:spcPct val="100000"/>
              </a:lnSpc>
              <a:spcBef>
                <a:spcPts val="0"/>
              </a:spcBef>
              <a:spcAft>
                <a:spcPts val="900"/>
              </a:spcAft>
              <a:buFont typeface="Arial"/>
              <a:buChar char="•"/>
              <a:defRPr sz="1500">
                <a:solidFill>
                  <a:schemeClr val="bg1"/>
                </a:solidFill>
              </a:defRPr>
            </a:lvl5pPr>
          </a:lstStyle>
          <a:p>
            <a:pPr lvl="0"/>
            <a:r>
              <a:rPr lang="en-CA" dirty="0"/>
              <a:t>Click to edit text</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4120910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UBC End">
    <p:spTree>
      <p:nvGrpSpPr>
        <p:cNvPr id="1" name=""/>
        <p:cNvGrpSpPr/>
        <p:nvPr/>
      </p:nvGrpSpPr>
      <p:grpSpPr>
        <a:xfrm>
          <a:off x="0" y="0"/>
          <a:ext cx="0" cy="0"/>
          <a:chOff x="0" y="0"/>
          <a:chExt cx="0" cy="0"/>
        </a:xfrm>
      </p:grpSpPr>
      <p:pic>
        <p:nvPicPr>
          <p:cNvPr id="2" name="Picture 1" descr="20089915475_1cd74fac37_o.jpg">
            <a:extLst>
              <a:ext uri="{FF2B5EF4-FFF2-40B4-BE49-F238E27FC236}">
                <a16:creationId xmlns:a16="http://schemas.microsoft.com/office/drawing/2014/main" id="{0A81FF03-FDC6-CC4D-B231-F65CBFDA59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1679FA8B-11E4-0B42-A321-6B205810CC43}"/>
              </a:ext>
            </a:extLst>
          </p:cNvPr>
          <p:cNvSpPr/>
          <p:nvPr userDrawn="1"/>
        </p:nvSpPr>
        <p:spPr>
          <a:xfrm>
            <a:off x="0" y="1131888"/>
            <a:ext cx="4716463" cy="1079500"/>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4" name="Picture 3" descr="UBC_2016_Signature_Wide_282.png">
            <a:extLst>
              <a:ext uri="{FF2B5EF4-FFF2-40B4-BE49-F238E27FC236}">
                <a16:creationId xmlns:a16="http://schemas.microsoft.com/office/drawing/2014/main" id="{DEFCB981-7C2F-C943-95A2-07B6949504B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9738" y="1439863"/>
            <a:ext cx="3883858" cy="5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hidden="1">
            <a:extLst>
              <a:ext uri="{FF2B5EF4-FFF2-40B4-BE49-F238E27FC236}">
                <a16:creationId xmlns:a16="http://schemas.microsoft.com/office/drawing/2014/main" id="{0EDE2023-447C-8E47-B602-8AE251F010C0}"/>
              </a:ext>
            </a:extLst>
          </p:cNvPr>
          <p:cNvSpPr>
            <a:spLocks noGrp="1"/>
          </p:cNvSpPr>
          <p:nvPr>
            <p:ph type="title"/>
          </p:nvPr>
        </p:nvSpPr>
        <p:spPr>
          <a:xfrm>
            <a:off x="438954" y="3795886"/>
            <a:ext cx="7661438" cy="623331"/>
          </a:xfrm>
          <a:prstGeom prst="rect">
            <a:avLst/>
          </a:prstGeom>
        </p:spPr>
        <p:txBody>
          <a:bodyPr lIns="0" tIns="0" rIns="0" bIns="0" anchor="ctr" anchorCtr="0"/>
          <a:lstStyle>
            <a:lvl1pPr algn="l">
              <a:lnSpc>
                <a:spcPts val="2100"/>
              </a:lnSpc>
              <a:defRPr kumimoji="0" lang="en-US" sz="2100" b="1" i="0" u="none" strike="noStrike" kern="1200" cap="none" spc="0" normalizeH="0" baseline="0" noProof="0" smtClean="0">
                <a:ln>
                  <a:noFill/>
                </a:ln>
                <a:solidFill>
                  <a:schemeClr val="tx1">
                    <a:lumMod val="10000"/>
                    <a:lumOff val="90000"/>
                  </a:schemeClr>
                </a:solidFill>
                <a:effectLst/>
                <a:uLnTx/>
                <a:uFillTx/>
                <a:latin typeface="Arial"/>
                <a:ea typeface="MS PGothic" panose="020B0600070205080204" pitchFamily="34" charset="-128"/>
                <a:cs typeface="Arial"/>
              </a:defRPr>
            </a:lvl1pPr>
          </a:lstStyle>
          <a:p>
            <a:r>
              <a:rPr lang="en-US" dirty="0"/>
              <a:t>Click to edit Master title style</a:t>
            </a:r>
          </a:p>
        </p:txBody>
      </p:sp>
    </p:spTree>
    <p:extLst>
      <p:ext uri="{BB962C8B-B14F-4D97-AF65-F5344CB8AC3E}">
        <p14:creationId xmlns:p14="http://schemas.microsoft.com/office/powerpoint/2010/main" val="9746620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End Slide - 2 1" preserve="1">
  <p:cSld name="End Slide - 2 1">
    <p:spTree>
      <p:nvGrpSpPr>
        <p:cNvPr id="1" name="Shape 151"/>
        <p:cNvGrpSpPr/>
        <p:nvPr/>
      </p:nvGrpSpPr>
      <p:grpSpPr>
        <a:xfrm>
          <a:off x="0" y="0"/>
          <a:ext cx="0" cy="0"/>
          <a:chOff x="0" y="0"/>
          <a:chExt cx="0" cy="0"/>
        </a:xfrm>
      </p:grpSpPr>
      <p:pic>
        <p:nvPicPr>
          <p:cNvPr id="152" name="Google Shape;152;p31"/>
          <p:cNvPicPr preferRelativeResize="0"/>
          <p:nvPr/>
        </p:nvPicPr>
        <p:blipFill>
          <a:blip r:embed="rId2">
            <a:alphaModFix/>
          </a:blip>
          <a:stretch>
            <a:fillRect/>
          </a:stretch>
        </p:blipFill>
        <p:spPr>
          <a:xfrm>
            <a:off x="0" y="0"/>
            <a:ext cx="9144000" cy="5143500"/>
          </a:xfrm>
          <a:prstGeom prst="rect">
            <a:avLst/>
          </a:prstGeom>
          <a:noFill/>
          <a:ln>
            <a:noFill/>
          </a:ln>
        </p:spPr>
      </p:pic>
      <p:sp>
        <p:nvSpPr>
          <p:cNvPr id="3" name="Rectangle 2">
            <a:extLst>
              <a:ext uri="{FF2B5EF4-FFF2-40B4-BE49-F238E27FC236}">
                <a16:creationId xmlns:a16="http://schemas.microsoft.com/office/drawing/2014/main" id="{6BC114CF-934C-A1CD-B6EF-8322E2165423}"/>
              </a:ext>
            </a:extLst>
          </p:cNvPr>
          <p:cNvSpPr/>
          <p:nvPr userDrawn="1"/>
        </p:nvSpPr>
        <p:spPr>
          <a:xfrm>
            <a:off x="0" y="1131888"/>
            <a:ext cx="4716463" cy="1079500"/>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4" name="Picture 3" descr="UBC_2016_Signature_Wide_282.png">
            <a:extLst>
              <a:ext uri="{FF2B5EF4-FFF2-40B4-BE49-F238E27FC236}">
                <a16:creationId xmlns:a16="http://schemas.microsoft.com/office/drawing/2014/main" id="{1B19E4B9-245F-9912-6397-C2713A54512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9738" y="1439863"/>
            <a:ext cx="3883858" cy="5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4217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BC Section">
    <p:spTree>
      <p:nvGrpSpPr>
        <p:cNvPr id="1" name=""/>
        <p:cNvGrpSpPr/>
        <p:nvPr/>
      </p:nvGrpSpPr>
      <p:grpSpPr>
        <a:xfrm>
          <a:off x="0" y="0"/>
          <a:ext cx="0" cy="0"/>
          <a:chOff x="0" y="0"/>
          <a:chExt cx="0" cy="0"/>
        </a:xfrm>
      </p:grpSpPr>
      <p:pic>
        <p:nvPicPr>
          <p:cNvPr id="2" name="Google Shape;27;p4">
            <a:extLst>
              <a:ext uri="{FF2B5EF4-FFF2-40B4-BE49-F238E27FC236}">
                <a16:creationId xmlns:a16="http://schemas.microsoft.com/office/drawing/2014/main" id="{5E18E364-D52A-D12E-938A-8A5F2E59149E}"/>
              </a:ext>
            </a:extLst>
          </p:cNvPr>
          <p:cNvPicPr preferRelativeResize="0"/>
          <p:nvPr userDrawn="1"/>
        </p:nvPicPr>
        <p:blipFill rotWithShape="1">
          <a:blip r:embed="rId2">
            <a:alphaModFix/>
          </a:blip>
          <a:srcRect/>
          <a:stretch/>
        </p:blipFill>
        <p:spPr>
          <a:xfrm>
            <a:off x="0" y="1"/>
            <a:ext cx="9144000" cy="5143499"/>
          </a:xfrm>
          <a:prstGeom prst="rect">
            <a:avLst/>
          </a:prstGeom>
          <a:noFill/>
          <a:ln>
            <a:noFill/>
          </a:ln>
        </p:spPr>
      </p:pic>
      <p:sp>
        <p:nvSpPr>
          <p:cNvPr id="4" name="Rectangle 3">
            <a:extLst>
              <a:ext uri="{FF2B5EF4-FFF2-40B4-BE49-F238E27FC236}">
                <a16:creationId xmlns:a16="http://schemas.microsoft.com/office/drawing/2014/main" id="{29B7B77C-F3F3-A24D-BE18-ADC193FB7218}"/>
              </a:ext>
            </a:extLst>
          </p:cNvPr>
          <p:cNvSpPr/>
          <p:nvPr userDrawn="1"/>
        </p:nvSpPr>
        <p:spPr>
          <a:xfrm>
            <a:off x="0" y="1131888"/>
            <a:ext cx="6015038" cy="1131887"/>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 name="Rectangle 4">
            <a:extLst>
              <a:ext uri="{FF2B5EF4-FFF2-40B4-BE49-F238E27FC236}">
                <a16:creationId xmlns:a16="http://schemas.microsoft.com/office/drawing/2014/main" id="{82FA66AA-1BA8-944D-9CC2-9E9430CCF799}"/>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9" descr="s4b282c2015.png">
            <a:extLst>
              <a:ext uri="{FF2B5EF4-FFF2-40B4-BE49-F238E27FC236}">
                <a16:creationId xmlns:a16="http://schemas.microsoft.com/office/drawing/2014/main" id="{5EB64215-FEB7-3048-A245-DF48061DE0B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9638"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a:extLst>
              <a:ext uri="{FF2B5EF4-FFF2-40B4-BE49-F238E27FC236}">
                <a16:creationId xmlns:a16="http://schemas.microsoft.com/office/drawing/2014/main" id="{C3CE8F6A-7A4B-A846-825E-E46B7DA7CE91}"/>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7D7A0556-00C3-3D44-A9D6-EC08C577FB19}" type="slidenum">
              <a:rPr lang="en-US" altLang="en-US" sz="900" smtClean="0">
                <a:solidFill>
                  <a:srgbClr val="FFFFFF"/>
                </a:solidFill>
                <a:latin typeface="Whitney Book" pitchFamily="2" charset="0"/>
              </a:rPr>
              <a:pPr algn="r">
                <a:spcBef>
                  <a:spcPct val="20000"/>
                </a:spcBef>
                <a:buFont typeface="Arial" panose="020B0604020202020204" pitchFamily="34" charset="0"/>
                <a:buNone/>
                <a:defRPr/>
              </a:pPr>
              <a:t>‹#›</a:t>
            </a:fld>
            <a:endParaRPr lang="en-CA" altLang="en-US" sz="900">
              <a:solidFill>
                <a:srgbClr val="FFFFFF"/>
              </a:solidFill>
              <a:latin typeface="Whitney Book" pitchFamily="2" charset="0"/>
            </a:endParaRPr>
          </a:p>
        </p:txBody>
      </p:sp>
      <p:sp>
        <p:nvSpPr>
          <p:cNvPr id="8" name="Title 1">
            <a:extLst>
              <a:ext uri="{FF2B5EF4-FFF2-40B4-BE49-F238E27FC236}">
                <a16:creationId xmlns:a16="http://schemas.microsoft.com/office/drawing/2014/main" id="{5A63E03F-3048-1246-B3C0-5DB730C74277}"/>
              </a:ext>
            </a:extLst>
          </p:cNvPr>
          <p:cNvSpPr>
            <a:spLocks noGrp="1"/>
          </p:cNvSpPr>
          <p:nvPr>
            <p:ph type="title" hasCustomPrompt="1"/>
          </p:nvPr>
        </p:nvSpPr>
        <p:spPr>
          <a:xfrm>
            <a:off x="365587" y="1290675"/>
            <a:ext cx="5414568" cy="792088"/>
          </a:xfrm>
          <a:prstGeom prst="rect">
            <a:avLst/>
          </a:prstGeom>
        </p:spPr>
        <p:txBody>
          <a:bodyPr lIns="0" tIns="0" rIns="0" bIns="0" anchor="ctr">
            <a:normAutofit/>
          </a:bodyPr>
          <a:lstStyle>
            <a:lvl1pPr algn="l">
              <a:lnSpc>
                <a:spcPct val="100000"/>
              </a:lnSpc>
              <a:defRPr lang="en-US" sz="1900" b="1" i="0" kern="0" cap="none" spc="0" baseline="0" dirty="0">
                <a:solidFill>
                  <a:srgbClr val="002145"/>
                </a:solidFill>
                <a:latin typeface="Arial"/>
                <a:ea typeface="MS PGothic" panose="020B0600070205080204" pitchFamily="34" charset="-128"/>
                <a:cs typeface="Arial"/>
              </a:defRPr>
            </a:lvl1pPr>
          </a:lstStyle>
          <a:p>
            <a:r>
              <a:rPr lang="en-US" dirty="0"/>
              <a:t>Click to edit section title</a:t>
            </a:r>
          </a:p>
        </p:txBody>
      </p:sp>
    </p:spTree>
    <p:extLst>
      <p:ext uri="{BB962C8B-B14F-4D97-AF65-F5344CB8AC3E}">
        <p14:creationId xmlns:p14="http://schemas.microsoft.com/office/powerpoint/2010/main" val="4171125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UBC Section 2">
    <p:spTree>
      <p:nvGrpSpPr>
        <p:cNvPr id="1" name=""/>
        <p:cNvGrpSpPr/>
        <p:nvPr/>
      </p:nvGrpSpPr>
      <p:grpSpPr>
        <a:xfrm>
          <a:off x="0" y="0"/>
          <a:ext cx="0" cy="0"/>
          <a:chOff x="0" y="0"/>
          <a:chExt cx="0" cy="0"/>
        </a:xfrm>
      </p:grpSpPr>
      <p:pic>
        <p:nvPicPr>
          <p:cNvPr id="3" name="Google Shape;115;p24" descr="DSC_7326.JPG">
            <a:extLst>
              <a:ext uri="{FF2B5EF4-FFF2-40B4-BE49-F238E27FC236}">
                <a16:creationId xmlns:a16="http://schemas.microsoft.com/office/drawing/2014/main" id="{58623B94-333D-4547-B13E-017AB7F922FE}"/>
              </a:ext>
            </a:extLst>
          </p:cNvPr>
          <p:cNvPicPr preferRelativeResize="0"/>
          <p:nvPr userDrawn="1"/>
        </p:nvPicPr>
        <p:blipFill rotWithShape="1">
          <a:blip r:embed="rId2">
            <a:alphaModFix/>
          </a:blip>
          <a:srcRect/>
          <a:stretch/>
        </p:blipFill>
        <p:spPr>
          <a:xfrm>
            <a:off x="0" y="0"/>
            <a:ext cx="9144002" cy="5143501"/>
          </a:xfrm>
          <a:prstGeom prst="rect">
            <a:avLst/>
          </a:prstGeom>
          <a:noFill/>
          <a:ln>
            <a:noFill/>
          </a:ln>
        </p:spPr>
      </p:pic>
      <p:sp>
        <p:nvSpPr>
          <p:cNvPr id="4" name="Rectangle 3">
            <a:extLst>
              <a:ext uri="{FF2B5EF4-FFF2-40B4-BE49-F238E27FC236}">
                <a16:creationId xmlns:a16="http://schemas.microsoft.com/office/drawing/2014/main" id="{29B7B77C-F3F3-A24D-BE18-ADC193FB7218}"/>
              </a:ext>
            </a:extLst>
          </p:cNvPr>
          <p:cNvSpPr/>
          <p:nvPr userDrawn="1"/>
        </p:nvSpPr>
        <p:spPr>
          <a:xfrm>
            <a:off x="0" y="1131888"/>
            <a:ext cx="6015038" cy="1131887"/>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 name="Rectangle 4">
            <a:extLst>
              <a:ext uri="{FF2B5EF4-FFF2-40B4-BE49-F238E27FC236}">
                <a16:creationId xmlns:a16="http://schemas.microsoft.com/office/drawing/2014/main" id="{82FA66AA-1BA8-944D-9CC2-9E9430CCF799}"/>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9" descr="s4b282c2015.png">
            <a:extLst>
              <a:ext uri="{FF2B5EF4-FFF2-40B4-BE49-F238E27FC236}">
                <a16:creationId xmlns:a16="http://schemas.microsoft.com/office/drawing/2014/main" id="{5EB64215-FEB7-3048-A245-DF48061DE0B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9638"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a:extLst>
              <a:ext uri="{FF2B5EF4-FFF2-40B4-BE49-F238E27FC236}">
                <a16:creationId xmlns:a16="http://schemas.microsoft.com/office/drawing/2014/main" id="{C3CE8F6A-7A4B-A846-825E-E46B7DA7CE91}"/>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7D7A0556-00C3-3D44-A9D6-EC08C577FB19}" type="slidenum">
              <a:rPr lang="en-US" altLang="en-US" sz="900" smtClean="0">
                <a:solidFill>
                  <a:srgbClr val="FFFFFF"/>
                </a:solidFill>
                <a:latin typeface="Whitney Book" pitchFamily="2" charset="0"/>
              </a:rPr>
              <a:pPr algn="r">
                <a:spcBef>
                  <a:spcPct val="20000"/>
                </a:spcBef>
                <a:buFont typeface="Arial" panose="020B0604020202020204" pitchFamily="34" charset="0"/>
                <a:buNone/>
                <a:defRPr/>
              </a:pPr>
              <a:t>‹#›</a:t>
            </a:fld>
            <a:endParaRPr lang="en-CA" altLang="en-US" sz="900">
              <a:solidFill>
                <a:srgbClr val="FFFFFF"/>
              </a:solidFill>
              <a:latin typeface="Whitney Book" pitchFamily="2" charset="0"/>
            </a:endParaRPr>
          </a:p>
        </p:txBody>
      </p:sp>
      <p:sp>
        <p:nvSpPr>
          <p:cNvPr id="8" name="Title 1">
            <a:extLst>
              <a:ext uri="{FF2B5EF4-FFF2-40B4-BE49-F238E27FC236}">
                <a16:creationId xmlns:a16="http://schemas.microsoft.com/office/drawing/2014/main" id="{5A63E03F-3048-1246-B3C0-5DB730C74277}"/>
              </a:ext>
            </a:extLst>
          </p:cNvPr>
          <p:cNvSpPr>
            <a:spLocks noGrp="1"/>
          </p:cNvSpPr>
          <p:nvPr>
            <p:ph type="title" hasCustomPrompt="1"/>
          </p:nvPr>
        </p:nvSpPr>
        <p:spPr>
          <a:xfrm>
            <a:off x="365587" y="1290675"/>
            <a:ext cx="5414568" cy="792088"/>
          </a:xfrm>
          <a:prstGeom prst="rect">
            <a:avLst/>
          </a:prstGeom>
        </p:spPr>
        <p:txBody>
          <a:bodyPr lIns="0" tIns="0" rIns="0" bIns="0" anchor="ctr">
            <a:normAutofit/>
          </a:bodyPr>
          <a:lstStyle>
            <a:lvl1pPr algn="l">
              <a:lnSpc>
                <a:spcPct val="100000"/>
              </a:lnSpc>
              <a:defRPr lang="en-US" sz="1900" b="1" i="0" kern="0" cap="none" spc="0" baseline="0" dirty="0">
                <a:solidFill>
                  <a:srgbClr val="002145"/>
                </a:solidFill>
                <a:latin typeface="Arial"/>
                <a:ea typeface="MS PGothic" panose="020B0600070205080204" pitchFamily="34" charset="-128"/>
                <a:cs typeface="Arial"/>
              </a:defRPr>
            </a:lvl1pPr>
          </a:lstStyle>
          <a:p>
            <a:r>
              <a:rPr lang="en-US" dirty="0"/>
              <a:t>Click to edit section title</a:t>
            </a:r>
          </a:p>
        </p:txBody>
      </p:sp>
    </p:spTree>
    <p:extLst>
      <p:ext uri="{BB962C8B-B14F-4D97-AF65-F5344CB8AC3E}">
        <p14:creationId xmlns:p14="http://schemas.microsoft.com/office/powerpoint/2010/main" val="2944772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UBC Copy White Logo">
    <p:spTree>
      <p:nvGrpSpPr>
        <p:cNvPr id="1" name=""/>
        <p:cNvGrpSpPr/>
        <p:nvPr/>
      </p:nvGrpSpPr>
      <p:grpSpPr>
        <a:xfrm>
          <a:off x="0" y="0"/>
          <a:ext cx="0" cy="0"/>
          <a:chOff x="0" y="0"/>
          <a:chExt cx="0" cy="0"/>
        </a:xfrm>
      </p:grpSpPr>
      <p:pic>
        <p:nvPicPr>
          <p:cNvPr id="4" name="Picture 1" descr="s4b282c2015.png">
            <a:extLst>
              <a:ext uri="{FF2B5EF4-FFF2-40B4-BE49-F238E27FC236}">
                <a16:creationId xmlns:a16="http://schemas.microsoft.com/office/drawing/2014/main" id="{BE35A530-EC03-604F-85AB-5083EB70F3E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4">
            <a:extLst>
              <a:ext uri="{FF2B5EF4-FFF2-40B4-BE49-F238E27FC236}">
                <a16:creationId xmlns:a16="http://schemas.microsoft.com/office/drawing/2014/main" id="{8D71B9A5-42B8-A943-A2E2-A38DAD565A63}"/>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BDA7D734-BA60-C042-BE0F-86E0AEA7AA42}" type="slidenum">
              <a:rPr lang="en-US" altLang="en-US" sz="900" smtClean="0">
                <a:cs typeface="Arial" panose="020B0604020202020204" pitchFamily="34" charset="0"/>
              </a:rPr>
              <a:pPr algn="r">
                <a:spcBef>
                  <a:spcPct val="20000"/>
                </a:spcBef>
                <a:buFont typeface="Arial" panose="020B0604020202020204" pitchFamily="34" charset="0"/>
                <a:buNone/>
                <a:defRPr/>
              </a:pPr>
              <a:t>‹#›</a:t>
            </a:fld>
            <a:endParaRPr lang="en-CA" altLang="en-US" sz="900" dirty="0">
              <a:cs typeface="Arial" panose="020B0604020202020204" pitchFamily="34" charset="0"/>
            </a:endParaRPr>
          </a:p>
        </p:txBody>
      </p:sp>
      <p:sp>
        <p:nvSpPr>
          <p:cNvPr id="10" name="Text Placeholder 2"/>
          <p:cNvSpPr>
            <a:spLocks noGrp="1"/>
          </p:cNvSpPr>
          <p:nvPr>
            <p:ph type="body" sz="quarter" idx="13" hasCustomPrompt="1"/>
          </p:nvPr>
        </p:nvSpPr>
        <p:spPr>
          <a:xfrm>
            <a:off x="439200" y="1131888"/>
            <a:ext cx="7661438" cy="3672110"/>
          </a:xfrm>
          <a:prstGeom prst="rect">
            <a:avLst/>
          </a:prstGeom>
        </p:spPr>
        <p:txBody>
          <a:bodyPr vert="horz" lIns="0" tIns="0" rIns="0" bIns="0"/>
          <a:lstStyle>
            <a:lvl1pPr marL="0" indent="0">
              <a:lnSpc>
                <a:spcPct val="100000"/>
              </a:lnSpc>
              <a:spcBef>
                <a:spcPts val="0"/>
              </a:spcBef>
              <a:spcAft>
                <a:spcPts val="900"/>
              </a:spcAft>
              <a:buFontTx/>
              <a:buNone/>
              <a:defRPr sz="1500">
                <a:solidFill>
                  <a:srgbClr val="002145"/>
                </a:solidFill>
              </a:defRPr>
            </a:lvl1pPr>
            <a:lvl2pPr marL="0" indent="-180000">
              <a:lnSpc>
                <a:spcPct val="100000"/>
              </a:lnSpc>
              <a:spcBef>
                <a:spcPts val="0"/>
              </a:spcBef>
              <a:spcAft>
                <a:spcPts val="900"/>
              </a:spcAft>
              <a:buFont typeface="Arial"/>
              <a:buChar char="•"/>
              <a:defRPr sz="1500">
                <a:solidFill>
                  <a:srgbClr val="002145"/>
                </a:solidFill>
              </a:defRPr>
            </a:lvl2pPr>
            <a:lvl3pPr marL="534988" indent="-176213">
              <a:lnSpc>
                <a:spcPct val="100000"/>
              </a:lnSpc>
              <a:spcBef>
                <a:spcPts val="0"/>
              </a:spcBef>
              <a:spcAft>
                <a:spcPts val="900"/>
              </a:spcAft>
              <a:buFont typeface="System Font Regular"/>
              <a:buChar char="−"/>
              <a:tabLst/>
              <a:defRPr sz="1500">
                <a:solidFill>
                  <a:srgbClr val="002145"/>
                </a:solidFill>
              </a:defRPr>
            </a:lvl3pPr>
            <a:lvl4pPr marL="900000" indent="-180000">
              <a:lnSpc>
                <a:spcPct val="100000"/>
              </a:lnSpc>
              <a:spcBef>
                <a:spcPts val="0"/>
              </a:spcBef>
              <a:spcAft>
                <a:spcPts val="900"/>
              </a:spcAft>
              <a:buFont typeface="Arial"/>
              <a:buChar char="•"/>
              <a:defRPr sz="1500">
                <a:solidFill>
                  <a:srgbClr val="002145"/>
                </a:solidFill>
              </a:defRPr>
            </a:lvl4pPr>
            <a:lvl5pPr marL="1260000" indent="-180000">
              <a:lnSpc>
                <a:spcPct val="100000"/>
              </a:lnSpc>
              <a:spcBef>
                <a:spcPts val="0"/>
              </a:spcBef>
              <a:spcAft>
                <a:spcPts val="900"/>
              </a:spcAft>
              <a:buFont typeface="Arial"/>
              <a:buChar char="•"/>
              <a:defRPr sz="1500">
                <a:solidFill>
                  <a:srgbClr val="002145"/>
                </a:solidFill>
              </a:defRPr>
            </a:lvl5pPr>
          </a:lstStyle>
          <a:p>
            <a:pPr lvl="0"/>
            <a:r>
              <a:rPr lang="en-CA" dirty="0"/>
              <a:t>Click to edit text</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2" name="Title 1">
            <a:extLst>
              <a:ext uri="{FF2B5EF4-FFF2-40B4-BE49-F238E27FC236}">
                <a16:creationId xmlns:a16="http://schemas.microsoft.com/office/drawing/2014/main" id="{6B0C6DE5-6CEF-9440-B1A6-ABD0F75D39AF}"/>
              </a:ext>
            </a:extLst>
          </p:cNvPr>
          <p:cNvSpPr>
            <a:spLocks noGrp="1"/>
          </p:cNvSpPr>
          <p:nvPr>
            <p:ph type="title" hasCustomPrompt="1"/>
          </p:nvPr>
        </p:nvSpPr>
        <p:spPr>
          <a:xfrm>
            <a:off x="438954" y="411510"/>
            <a:ext cx="7661438" cy="623331"/>
          </a:xfrm>
          <a:prstGeom prst="rect">
            <a:avLst/>
          </a:prstGeom>
        </p:spPr>
        <p:txBody>
          <a:bodyPr lIns="0" tIns="0" rIns="0" bIns="0" anchor="ctr" anchorCtr="0">
            <a:normAutofit/>
          </a:bodyPr>
          <a:lstStyle>
            <a:lvl1pPr algn="l">
              <a:lnSpc>
                <a:spcPct val="100000"/>
              </a:lnSpc>
              <a:defRPr kumimoji="0" lang="en-US" sz="1900" b="1" i="0" u="none" strike="noStrike" kern="1200" cap="none" spc="0" normalizeH="0" baseline="0" noProof="0" smtClean="0">
                <a:ln>
                  <a:noFill/>
                </a:ln>
                <a:solidFill>
                  <a:srgbClr val="002145"/>
                </a:solidFill>
                <a:effectLst/>
                <a:uLnTx/>
                <a:uFillTx/>
                <a:latin typeface="Arial"/>
                <a:ea typeface="MS PGothic" panose="020B0600070205080204" pitchFamily="34" charset="-128"/>
                <a:cs typeface="Arial"/>
              </a:defRPr>
            </a:lvl1pPr>
          </a:lstStyle>
          <a:p>
            <a:r>
              <a:rPr lang="en-US" dirty="0"/>
              <a:t>Click to edit title</a:t>
            </a:r>
          </a:p>
        </p:txBody>
      </p:sp>
    </p:spTree>
    <p:extLst>
      <p:ext uri="{BB962C8B-B14F-4D97-AF65-F5344CB8AC3E}">
        <p14:creationId xmlns:p14="http://schemas.microsoft.com/office/powerpoint/2010/main" val="1526584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UBC Copy White Sidebar">
    <p:spTree>
      <p:nvGrpSpPr>
        <p:cNvPr id="1" name=""/>
        <p:cNvGrpSpPr/>
        <p:nvPr/>
      </p:nvGrpSpPr>
      <p:grpSpPr>
        <a:xfrm>
          <a:off x="0" y="0"/>
          <a:ext cx="0" cy="0"/>
          <a:chOff x="0" y="0"/>
          <a:chExt cx="0" cy="0"/>
        </a:xfrm>
      </p:grpSpPr>
      <p:pic>
        <p:nvPicPr>
          <p:cNvPr id="2" name="Google Shape;137;p28">
            <a:extLst>
              <a:ext uri="{FF2B5EF4-FFF2-40B4-BE49-F238E27FC236}">
                <a16:creationId xmlns:a16="http://schemas.microsoft.com/office/drawing/2014/main" id="{B3CAB491-8B72-CD50-FC15-7A25374468A7}"/>
              </a:ext>
            </a:extLst>
          </p:cNvPr>
          <p:cNvPicPr preferRelativeResize="0"/>
          <p:nvPr userDrawn="1"/>
        </p:nvPicPr>
        <p:blipFill>
          <a:blip r:embed="rId2">
            <a:alphaModFix/>
          </a:blip>
          <a:stretch>
            <a:fillRect/>
          </a:stretch>
        </p:blipFill>
        <p:spPr>
          <a:xfrm>
            <a:off x="8243050" y="0"/>
            <a:ext cx="901700" cy="5143500"/>
          </a:xfrm>
          <a:prstGeom prst="rect">
            <a:avLst/>
          </a:prstGeom>
          <a:noFill/>
          <a:ln>
            <a:noFill/>
          </a:ln>
        </p:spPr>
      </p:pic>
      <p:sp>
        <p:nvSpPr>
          <p:cNvPr id="9" name="Text Placeholder 14">
            <a:extLst>
              <a:ext uri="{FF2B5EF4-FFF2-40B4-BE49-F238E27FC236}">
                <a16:creationId xmlns:a16="http://schemas.microsoft.com/office/drawing/2014/main" id="{F0D8BB7F-3886-3D45-82AB-CD57FC6E8D8F}"/>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0EF5FC11-7B8C-5C45-844A-7CDF5F2A9DE6}"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sp>
        <p:nvSpPr>
          <p:cNvPr id="7" name="Title 1">
            <a:extLst>
              <a:ext uri="{FF2B5EF4-FFF2-40B4-BE49-F238E27FC236}">
                <a16:creationId xmlns:a16="http://schemas.microsoft.com/office/drawing/2014/main" id="{18CB6CEE-A527-64E2-C3F4-421A4DDFEBE1}"/>
              </a:ext>
            </a:extLst>
          </p:cNvPr>
          <p:cNvSpPr>
            <a:spLocks noGrp="1"/>
          </p:cNvSpPr>
          <p:nvPr>
            <p:ph type="title" hasCustomPrompt="1"/>
          </p:nvPr>
        </p:nvSpPr>
        <p:spPr>
          <a:xfrm>
            <a:off x="438954" y="411510"/>
            <a:ext cx="7661438" cy="623331"/>
          </a:xfrm>
          <a:prstGeom prst="rect">
            <a:avLst/>
          </a:prstGeom>
        </p:spPr>
        <p:txBody>
          <a:bodyPr lIns="0" tIns="0" rIns="0" bIns="0" anchor="ctr" anchorCtr="0">
            <a:normAutofit/>
          </a:bodyPr>
          <a:lstStyle>
            <a:lvl1pPr algn="l">
              <a:lnSpc>
                <a:spcPct val="100000"/>
              </a:lnSpc>
              <a:defRPr kumimoji="0" lang="en-US" sz="1900" b="1" i="0" u="none" strike="noStrike" kern="1200" cap="none" spc="0" normalizeH="0" baseline="0" noProof="0" smtClean="0">
                <a:ln>
                  <a:noFill/>
                </a:ln>
                <a:solidFill>
                  <a:srgbClr val="002145"/>
                </a:solidFill>
                <a:effectLst/>
                <a:uLnTx/>
                <a:uFillTx/>
                <a:latin typeface="Arial"/>
                <a:ea typeface="MS PGothic" panose="020B0600070205080204" pitchFamily="34" charset="-128"/>
                <a:cs typeface="Arial"/>
              </a:defRPr>
            </a:lvl1pPr>
          </a:lstStyle>
          <a:p>
            <a:r>
              <a:rPr lang="en-US" dirty="0"/>
              <a:t>Click to edit title</a:t>
            </a:r>
          </a:p>
        </p:txBody>
      </p:sp>
      <p:sp>
        <p:nvSpPr>
          <p:cNvPr id="4" name="Text Placeholder 2">
            <a:extLst>
              <a:ext uri="{FF2B5EF4-FFF2-40B4-BE49-F238E27FC236}">
                <a16:creationId xmlns:a16="http://schemas.microsoft.com/office/drawing/2014/main" id="{435B2578-9613-EE2F-1297-868E2226B682}"/>
              </a:ext>
            </a:extLst>
          </p:cNvPr>
          <p:cNvSpPr>
            <a:spLocks noGrp="1"/>
          </p:cNvSpPr>
          <p:nvPr>
            <p:ph type="body" sz="quarter" idx="13" hasCustomPrompt="1"/>
          </p:nvPr>
        </p:nvSpPr>
        <p:spPr>
          <a:xfrm>
            <a:off x="439200" y="1131888"/>
            <a:ext cx="7661438" cy="3672110"/>
          </a:xfrm>
          <a:prstGeom prst="rect">
            <a:avLst/>
          </a:prstGeom>
        </p:spPr>
        <p:txBody>
          <a:bodyPr vert="horz" lIns="0" tIns="0" rIns="0" bIns="0"/>
          <a:lstStyle>
            <a:lvl1pPr marL="0" indent="0">
              <a:lnSpc>
                <a:spcPct val="100000"/>
              </a:lnSpc>
              <a:spcBef>
                <a:spcPts val="0"/>
              </a:spcBef>
              <a:spcAft>
                <a:spcPts val="900"/>
              </a:spcAft>
              <a:buFontTx/>
              <a:buNone/>
              <a:defRPr sz="1500">
                <a:solidFill>
                  <a:srgbClr val="002145"/>
                </a:solidFill>
              </a:defRPr>
            </a:lvl1pPr>
            <a:lvl2pPr marL="0" indent="-180000">
              <a:lnSpc>
                <a:spcPct val="100000"/>
              </a:lnSpc>
              <a:spcBef>
                <a:spcPts val="0"/>
              </a:spcBef>
              <a:spcAft>
                <a:spcPts val="900"/>
              </a:spcAft>
              <a:buFont typeface="Arial"/>
              <a:buChar char="•"/>
              <a:defRPr sz="1500">
                <a:solidFill>
                  <a:srgbClr val="002145"/>
                </a:solidFill>
              </a:defRPr>
            </a:lvl2pPr>
            <a:lvl3pPr marL="534988" indent="-176213">
              <a:lnSpc>
                <a:spcPct val="100000"/>
              </a:lnSpc>
              <a:spcBef>
                <a:spcPts val="0"/>
              </a:spcBef>
              <a:spcAft>
                <a:spcPts val="900"/>
              </a:spcAft>
              <a:buFont typeface="System Font Regular"/>
              <a:buChar char="−"/>
              <a:tabLst/>
              <a:defRPr sz="1500">
                <a:solidFill>
                  <a:srgbClr val="002145"/>
                </a:solidFill>
              </a:defRPr>
            </a:lvl3pPr>
            <a:lvl4pPr marL="900000" indent="-180000">
              <a:lnSpc>
                <a:spcPct val="100000"/>
              </a:lnSpc>
              <a:spcBef>
                <a:spcPts val="0"/>
              </a:spcBef>
              <a:spcAft>
                <a:spcPts val="900"/>
              </a:spcAft>
              <a:buFont typeface="Arial"/>
              <a:buChar char="•"/>
              <a:defRPr sz="1500">
                <a:solidFill>
                  <a:srgbClr val="002145"/>
                </a:solidFill>
              </a:defRPr>
            </a:lvl4pPr>
            <a:lvl5pPr marL="1260000" indent="-180000">
              <a:lnSpc>
                <a:spcPct val="100000"/>
              </a:lnSpc>
              <a:spcBef>
                <a:spcPts val="0"/>
              </a:spcBef>
              <a:spcAft>
                <a:spcPts val="900"/>
              </a:spcAft>
              <a:buFont typeface="Arial"/>
              <a:buChar char="•"/>
              <a:defRPr sz="1500">
                <a:solidFill>
                  <a:srgbClr val="002145"/>
                </a:solidFill>
              </a:defRPr>
            </a:lvl5pPr>
          </a:lstStyle>
          <a:p>
            <a:pPr lvl="0"/>
            <a:r>
              <a:rPr lang="en-CA" dirty="0"/>
              <a:t>Click to edit text</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Rectangle 4">
            <a:extLst>
              <a:ext uri="{FF2B5EF4-FFF2-40B4-BE49-F238E27FC236}">
                <a16:creationId xmlns:a16="http://schemas.microsoft.com/office/drawing/2014/main" id="{017B1C8C-554F-9742-AABA-07BD20161E1F}"/>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3" descr="s4b282c2015.png">
            <a:extLst>
              <a:ext uri="{FF2B5EF4-FFF2-40B4-BE49-F238E27FC236}">
                <a16:creationId xmlns:a16="http://schemas.microsoft.com/office/drawing/2014/main" id="{409E40F3-0D3B-2D44-BF04-27998254879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7229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UBC Copy White Sidebar">
    <p:spTree>
      <p:nvGrpSpPr>
        <p:cNvPr id="1" name=""/>
        <p:cNvGrpSpPr/>
        <p:nvPr/>
      </p:nvGrpSpPr>
      <p:grpSpPr>
        <a:xfrm>
          <a:off x="0" y="0"/>
          <a:ext cx="0" cy="0"/>
          <a:chOff x="0" y="0"/>
          <a:chExt cx="0" cy="0"/>
        </a:xfrm>
      </p:grpSpPr>
      <p:sp>
        <p:nvSpPr>
          <p:cNvPr id="9" name="Text Placeholder 14">
            <a:extLst>
              <a:ext uri="{FF2B5EF4-FFF2-40B4-BE49-F238E27FC236}">
                <a16:creationId xmlns:a16="http://schemas.microsoft.com/office/drawing/2014/main" id="{F0D8BB7F-3886-3D45-82AB-CD57FC6E8D8F}"/>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0EF5FC11-7B8C-5C45-844A-7CDF5F2A9DE6}"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sp>
        <p:nvSpPr>
          <p:cNvPr id="7" name="Title 1">
            <a:extLst>
              <a:ext uri="{FF2B5EF4-FFF2-40B4-BE49-F238E27FC236}">
                <a16:creationId xmlns:a16="http://schemas.microsoft.com/office/drawing/2014/main" id="{18CB6CEE-A527-64E2-C3F4-421A4DDFEBE1}"/>
              </a:ext>
            </a:extLst>
          </p:cNvPr>
          <p:cNvSpPr>
            <a:spLocks noGrp="1"/>
          </p:cNvSpPr>
          <p:nvPr>
            <p:ph type="title" hasCustomPrompt="1"/>
          </p:nvPr>
        </p:nvSpPr>
        <p:spPr>
          <a:xfrm>
            <a:off x="438954" y="411510"/>
            <a:ext cx="7661438" cy="623331"/>
          </a:xfrm>
          <a:prstGeom prst="rect">
            <a:avLst/>
          </a:prstGeom>
        </p:spPr>
        <p:txBody>
          <a:bodyPr lIns="0" tIns="0" rIns="0" bIns="0" anchor="ctr" anchorCtr="0">
            <a:normAutofit/>
          </a:bodyPr>
          <a:lstStyle>
            <a:lvl1pPr algn="l">
              <a:lnSpc>
                <a:spcPct val="100000"/>
              </a:lnSpc>
              <a:defRPr kumimoji="0" lang="en-US" sz="1900" b="1" i="0" u="none" strike="noStrike" kern="1200" cap="none" spc="0" normalizeH="0" baseline="0" noProof="0" smtClean="0">
                <a:ln>
                  <a:noFill/>
                </a:ln>
                <a:solidFill>
                  <a:srgbClr val="002145"/>
                </a:solidFill>
                <a:effectLst/>
                <a:uLnTx/>
                <a:uFillTx/>
                <a:latin typeface="Arial"/>
                <a:ea typeface="MS PGothic" panose="020B0600070205080204" pitchFamily="34" charset="-128"/>
                <a:cs typeface="Arial"/>
              </a:defRPr>
            </a:lvl1pPr>
          </a:lstStyle>
          <a:p>
            <a:r>
              <a:rPr lang="en-US" dirty="0"/>
              <a:t>Click to edit title</a:t>
            </a:r>
          </a:p>
        </p:txBody>
      </p:sp>
      <p:sp>
        <p:nvSpPr>
          <p:cNvPr id="4" name="Text Placeholder 2">
            <a:extLst>
              <a:ext uri="{FF2B5EF4-FFF2-40B4-BE49-F238E27FC236}">
                <a16:creationId xmlns:a16="http://schemas.microsoft.com/office/drawing/2014/main" id="{435B2578-9613-EE2F-1297-868E2226B682}"/>
              </a:ext>
            </a:extLst>
          </p:cNvPr>
          <p:cNvSpPr>
            <a:spLocks noGrp="1"/>
          </p:cNvSpPr>
          <p:nvPr>
            <p:ph type="body" sz="quarter" idx="13" hasCustomPrompt="1"/>
          </p:nvPr>
        </p:nvSpPr>
        <p:spPr>
          <a:xfrm>
            <a:off x="439200" y="1131888"/>
            <a:ext cx="7661438" cy="3672110"/>
          </a:xfrm>
          <a:prstGeom prst="rect">
            <a:avLst/>
          </a:prstGeom>
        </p:spPr>
        <p:txBody>
          <a:bodyPr vert="horz" lIns="0" tIns="0" rIns="0" bIns="0"/>
          <a:lstStyle>
            <a:lvl1pPr marL="0" indent="0">
              <a:lnSpc>
                <a:spcPct val="100000"/>
              </a:lnSpc>
              <a:spcBef>
                <a:spcPts val="0"/>
              </a:spcBef>
              <a:spcAft>
                <a:spcPts val="900"/>
              </a:spcAft>
              <a:buFontTx/>
              <a:buNone/>
              <a:defRPr sz="1500">
                <a:solidFill>
                  <a:srgbClr val="002145"/>
                </a:solidFill>
              </a:defRPr>
            </a:lvl1pPr>
            <a:lvl2pPr marL="0" indent="-180000">
              <a:lnSpc>
                <a:spcPct val="100000"/>
              </a:lnSpc>
              <a:spcBef>
                <a:spcPts val="0"/>
              </a:spcBef>
              <a:spcAft>
                <a:spcPts val="900"/>
              </a:spcAft>
              <a:buFont typeface="Arial"/>
              <a:buChar char="•"/>
              <a:defRPr sz="1500">
                <a:solidFill>
                  <a:srgbClr val="002145"/>
                </a:solidFill>
              </a:defRPr>
            </a:lvl2pPr>
            <a:lvl3pPr marL="534988" indent="-176213">
              <a:lnSpc>
                <a:spcPct val="100000"/>
              </a:lnSpc>
              <a:spcBef>
                <a:spcPts val="0"/>
              </a:spcBef>
              <a:spcAft>
                <a:spcPts val="900"/>
              </a:spcAft>
              <a:buFont typeface="System Font Regular"/>
              <a:buChar char="−"/>
              <a:tabLst/>
              <a:defRPr sz="1500">
                <a:solidFill>
                  <a:srgbClr val="002145"/>
                </a:solidFill>
              </a:defRPr>
            </a:lvl3pPr>
            <a:lvl4pPr marL="900000" indent="-180000">
              <a:lnSpc>
                <a:spcPct val="100000"/>
              </a:lnSpc>
              <a:spcBef>
                <a:spcPts val="0"/>
              </a:spcBef>
              <a:spcAft>
                <a:spcPts val="900"/>
              </a:spcAft>
              <a:buFont typeface="Arial"/>
              <a:buChar char="•"/>
              <a:defRPr sz="1500">
                <a:solidFill>
                  <a:srgbClr val="002145"/>
                </a:solidFill>
              </a:defRPr>
            </a:lvl4pPr>
            <a:lvl5pPr marL="1260000" indent="-180000">
              <a:lnSpc>
                <a:spcPct val="100000"/>
              </a:lnSpc>
              <a:spcBef>
                <a:spcPts val="0"/>
              </a:spcBef>
              <a:spcAft>
                <a:spcPts val="900"/>
              </a:spcAft>
              <a:buFont typeface="Arial"/>
              <a:buChar char="•"/>
              <a:defRPr sz="1500">
                <a:solidFill>
                  <a:srgbClr val="002145"/>
                </a:solidFill>
              </a:defRPr>
            </a:lvl5pPr>
          </a:lstStyle>
          <a:p>
            <a:pPr lvl="0"/>
            <a:r>
              <a:rPr lang="en-CA" dirty="0"/>
              <a:t>Click to edit text</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pic>
        <p:nvPicPr>
          <p:cNvPr id="3" name="Google Shape;144;p29">
            <a:extLst>
              <a:ext uri="{FF2B5EF4-FFF2-40B4-BE49-F238E27FC236}">
                <a16:creationId xmlns:a16="http://schemas.microsoft.com/office/drawing/2014/main" id="{B6CAC51C-6021-9516-3D98-D2E343930268}"/>
              </a:ext>
            </a:extLst>
          </p:cNvPr>
          <p:cNvPicPr preferRelativeResize="0"/>
          <p:nvPr userDrawn="1"/>
        </p:nvPicPr>
        <p:blipFill>
          <a:blip r:embed="rId2">
            <a:alphaModFix/>
          </a:blip>
          <a:stretch>
            <a:fillRect/>
          </a:stretch>
        </p:blipFill>
        <p:spPr>
          <a:xfrm>
            <a:off x="8245265" y="0"/>
            <a:ext cx="897269" cy="5143499"/>
          </a:xfrm>
          <a:prstGeom prst="rect">
            <a:avLst/>
          </a:prstGeom>
          <a:noFill/>
          <a:ln>
            <a:noFill/>
          </a:ln>
        </p:spPr>
      </p:pic>
      <p:sp>
        <p:nvSpPr>
          <p:cNvPr id="5" name="Rectangle 4">
            <a:extLst>
              <a:ext uri="{FF2B5EF4-FFF2-40B4-BE49-F238E27FC236}">
                <a16:creationId xmlns:a16="http://schemas.microsoft.com/office/drawing/2014/main" id="{017B1C8C-554F-9742-AABA-07BD20161E1F}"/>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3" descr="s4b282c2015.png">
            <a:extLst>
              <a:ext uri="{FF2B5EF4-FFF2-40B4-BE49-F238E27FC236}">
                <a16:creationId xmlns:a16="http://schemas.microsoft.com/office/drawing/2014/main" id="{409E40F3-0D3B-2D44-BF04-27998254879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5654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UBC Copy White Sidebar">
    <p:spTree>
      <p:nvGrpSpPr>
        <p:cNvPr id="1" name=""/>
        <p:cNvGrpSpPr/>
        <p:nvPr/>
      </p:nvGrpSpPr>
      <p:grpSpPr>
        <a:xfrm>
          <a:off x="0" y="0"/>
          <a:ext cx="0" cy="0"/>
          <a:chOff x="0" y="0"/>
          <a:chExt cx="0" cy="0"/>
        </a:xfrm>
      </p:grpSpPr>
      <p:sp>
        <p:nvSpPr>
          <p:cNvPr id="9" name="Text Placeholder 14">
            <a:extLst>
              <a:ext uri="{FF2B5EF4-FFF2-40B4-BE49-F238E27FC236}">
                <a16:creationId xmlns:a16="http://schemas.microsoft.com/office/drawing/2014/main" id="{F0D8BB7F-3886-3D45-82AB-CD57FC6E8D8F}"/>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0EF5FC11-7B8C-5C45-844A-7CDF5F2A9DE6}"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sp>
        <p:nvSpPr>
          <p:cNvPr id="7" name="Title 1">
            <a:extLst>
              <a:ext uri="{FF2B5EF4-FFF2-40B4-BE49-F238E27FC236}">
                <a16:creationId xmlns:a16="http://schemas.microsoft.com/office/drawing/2014/main" id="{18CB6CEE-A527-64E2-C3F4-421A4DDFEBE1}"/>
              </a:ext>
            </a:extLst>
          </p:cNvPr>
          <p:cNvSpPr>
            <a:spLocks noGrp="1"/>
          </p:cNvSpPr>
          <p:nvPr>
            <p:ph type="title" hasCustomPrompt="1"/>
          </p:nvPr>
        </p:nvSpPr>
        <p:spPr>
          <a:xfrm>
            <a:off x="438954" y="411510"/>
            <a:ext cx="7661438" cy="623331"/>
          </a:xfrm>
          <a:prstGeom prst="rect">
            <a:avLst/>
          </a:prstGeom>
        </p:spPr>
        <p:txBody>
          <a:bodyPr lIns="0" tIns="0" rIns="0" bIns="0" anchor="ctr" anchorCtr="0">
            <a:normAutofit/>
          </a:bodyPr>
          <a:lstStyle>
            <a:lvl1pPr algn="l">
              <a:lnSpc>
                <a:spcPct val="100000"/>
              </a:lnSpc>
              <a:defRPr kumimoji="0" lang="en-US" sz="1900" b="1" i="0" u="none" strike="noStrike" kern="1200" cap="none" spc="0" normalizeH="0" baseline="0" noProof="0" smtClean="0">
                <a:ln>
                  <a:noFill/>
                </a:ln>
                <a:solidFill>
                  <a:srgbClr val="002145"/>
                </a:solidFill>
                <a:effectLst/>
                <a:uLnTx/>
                <a:uFillTx/>
                <a:latin typeface="Arial"/>
                <a:ea typeface="MS PGothic" panose="020B0600070205080204" pitchFamily="34" charset="-128"/>
                <a:cs typeface="Arial"/>
              </a:defRPr>
            </a:lvl1pPr>
          </a:lstStyle>
          <a:p>
            <a:r>
              <a:rPr lang="en-US" dirty="0"/>
              <a:t>Click to edit title</a:t>
            </a:r>
          </a:p>
        </p:txBody>
      </p:sp>
      <p:sp>
        <p:nvSpPr>
          <p:cNvPr id="4" name="Text Placeholder 2">
            <a:extLst>
              <a:ext uri="{FF2B5EF4-FFF2-40B4-BE49-F238E27FC236}">
                <a16:creationId xmlns:a16="http://schemas.microsoft.com/office/drawing/2014/main" id="{435B2578-9613-EE2F-1297-868E2226B682}"/>
              </a:ext>
            </a:extLst>
          </p:cNvPr>
          <p:cNvSpPr>
            <a:spLocks noGrp="1"/>
          </p:cNvSpPr>
          <p:nvPr>
            <p:ph type="body" sz="quarter" idx="13" hasCustomPrompt="1"/>
          </p:nvPr>
        </p:nvSpPr>
        <p:spPr>
          <a:xfrm>
            <a:off x="439200" y="1131888"/>
            <a:ext cx="7661438" cy="3672110"/>
          </a:xfrm>
          <a:prstGeom prst="rect">
            <a:avLst/>
          </a:prstGeom>
        </p:spPr>
        <p:txBody>
          <a:bodyPr vert="horz" lIns="0" tIns="0" rIns="0" bIns="0"/>
          <a:lstStyle>
            <a:lvl1pPr marL="0" indent="0">
              <a:lnSpc>
                <a:spcPct val="100000"/>
              </a:lnSpc>
              <a:spcBef>
                <a:spcPts val="0"/>
              </a:spcBef>
              <a:spcAft>
                <a:spcPts val="900"/>
              </a:spcAft>
              <a:buFontTx/>
              <a:buNone/>
              <a:defRPr sz="1500">
                <a:solidFill>
                  <a:srgbClr val="002145"/>
                </a:solidFill>
              </a:defRPr>
            </a:lvl1pPr>
            <a:lvl2pPr marL="0" indent="-180000">
              <a:lnSpc>
                <a:spcPct val="100000"/>
              </a:lnSpc>
              <a:spcBef>
                <a:spcPts val="0"/>
              </a:spcBef>
              <a:spcAft>
                <a:spcPts val="900"/>
              </a:spcAft>
              <a:buFont typeface="Arial"/>
              <a:buChar char="•"/>
              <a:defRPr sz="1500">
                <a:solidFill>
                  <a:srgbClr val="002145"/>
                </a:solidFill>
              </a:defRPr>
            </a:lvl2pPr>
            <a:lvl3pPr marL="534988" indent="-176213">
              <a:lnSpc>
                <a:spcPct val="100000"/>
              </a:lnSpc>
              <a:spcBef>
                <a:spcPts val="0"/>
              </a:spcBef>
              <a:spcAft>
                <a:spcPts val="900"/>
              </a:spcAft>
              <a:buFont typeface="System Font Regular"/>
              <a:buChar char="−"/>
              <a:tabLst/>
              <a:defRPr sz="1500">
                <a:solidFill>
                  <a:srgbClr val="002145"/>
                </a:solidFill>
              </a:defRPr>
            </a:lvl3pPr>
            <a:lvl4pPr marL="900000" indent="-180000">
              <a:lnSpc>
                <a:spcPct val="100000"/>
              </a:lnSpc>
              <a:spcBef>
                <a:spcPts val="0"/>
              </a:spcBef>
              <a:spcAft>
                <a:spcPts val="900"/>
              </a:spcAft>
              <a:buFont typeface="Arial"/>
              <a:buChar char="•"/>
              <a:defRPr sz="1500">
                <a:solidFill>
                  <a:srgbClr val="002145"/>
                </a:solidFill>
              </a:defRPr>
            </a:lvl4pPr>
            <a:lvl5pPr marL="1260000" indent="-180000">
              <a:lnSpc>
                <a:spcPct val="100000"/>
              </a:lnSpc>
              <a:spcBef>
                <a:spcPts val="0"/>
              </a:spcBef>
              <a:spcAft>
                <a:spcPts val="900"/>
              </a:spcAft>
              <a:buFont typeface="Arial"/>
              <a:buChar char="•"/>
              <a:defRPr sz="1500">
                <a:solidFill>
                  <a:srgbClr val="002145"/>
                </a:solidFill>
              </a:defRPr>
            </a:lvl5pPr>
          </a:lstStyle>
          <a:p>
            <a:pPr lvl="0"/>
            <a:r>
              <a:rPr lang="en-CA" dirty="0"/>
              <a:t>Click to edit text</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pic>
        <p:nvPicPr>
          <p:cNvPr id="3" name="Google Shape;144;p29">
            <a:extLst>
              <a:ext uri="{FF2B5EF4-FFF2-40B4-BE49-F238E27FC236}">
                <a16:creationId xmlns:a16="http://schemas.microsoft.com/office/drawing/2014/main" id="{B6CAC51C-6021-9516-3D98-D2E343930268}"/>
              </a:ext>
            </a:extLst>
          </p:cNvPr>
          <p:cNvPicPr preferRelativeResize="0"/>
          <p:nvPr userDrawn="1"/>
        </p:nvPicPr>
        <p:blipFill>
          <a:blip r:embed="rId2">
            <a:alphaModFix/>
          </a:blip>
          <a:stretch>
            <a:fillRect/>
          </a:stretch>
        </p:blipFill>
        <p:spPr>
          <a:xfrm>
            <a:off x="8245265" y="0"/>
            <a:ext cx="897269" cy="5143499"/>
          </a:xfrm>
          <a:prstGeom prst="rect">
            <a:avLst/>
          </a:prstGeom>
          <a:noFill/>
          <a:ln>
            <a:noFill/>
          </a:ln>
        </p:spPr>
      </p:pic>
      <p:sp>
        <p:nvSpPr>
          <p:cNvPr id="5" name="Rectangle 4">
            <a:extLst>
              <a:ext uri="{FF2B5EF4-FFF2-40B4-BE49-F238E27FC236}">
                <a16:creationId xmlns:a16="http://schemas.microsoft.com/office/drawing/2014/main" id="{017B1C8C-554F-9742-AABA-07BD20161E1F}"/>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3" descr="s4b282c2015.png">
            <a:extLst>
              <a:ext uri="{FF2B5EF4-FFF2-40B4-BE49-F238E27FC236}">
                <a16:creationId xmlns:a16="http://schemas.microsoft.com/office/drawing/2014/main" id="{409E40F3-0D3B-2D44-BF04-27998254879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Google Shape;141;p29">
            <a:extLst>
              <a:ext uri="{FF2B5EF4-FFF2-40B4-BE49-F238E27FC236}">
                <a16:creationId xmlns:a16="http://schemas.microsoft.com/office/drawing/2014/main" id="{CCFA368E-65EF-9171-5F22-9ADA580B8E1A}"/>
              </a:ext>
            </a:extLst>
          </p:cNvPr>
          <p:cNvSpPr txBox="1"/>
          <p:nvPr userDrawn="1"/>
        </p:nvSpPr>
        <p:spPr>
          <a:xfrm flipH="1">
            <a:off x="8588375" y="4732338"/>
            <a:ext cx="304800" cy="1920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Clr>
                <a:srgbClr val="FFFFFF"/>
              </a:buClr>
              <a:buSzPts val="900"/>
              <a:buFont typeface="Arial"/>
              <a:buNone/>
            </a:pPr>
            <a:fld id="{00000000-1234-1234-1234-123412341234}" type="slidenum">
              <a:rPr lang="en" sz="900">
                <a:solidFill>
                  <a:srgbClr val="FFFFFF"/>
                </a:solidFill>
                <a:latin typeface="Arial"/>
                <a:ea typeface="Arial"/>
                <a:cs typeface="Arial"/>
                <a:sym typeface="Arial"/>
              </a:rPr>
              <a:t>‹#›</a:t>
            </a:fld>
            <a:endParaRPr sz="900">
              <a:solidFill>
                <a:srgbClr val="FFFFFF"/>
              </a:solidFill>
              <a:latin typeface="Arial"/>
              <a:ea typeface="Arial"/>
              <a:cs typeface="Arial"/>
              <a:sym typeface="Arial"/>
            </a:endParaRPr>
          </a:p>
        </p:txBody>
      </p:sp>
      <p:sp>
        <p:nvSpPr>
          <p:cNvPr id="8" name="Google Shape;224;p40">
            <a:extLst>
              <a:ext uri="{FF2B5EF4-FFF2-40B4-BE49-F238E27FC236}">
                <a16:creationId xmlns:a16="http://schemas.microsoft.com/office/drawing/2014/main" id="{6561FB20-B8FC-A89E-A099-E357FFE01BAE}"/>
              </a:ext>
            </a:extLst>
          </p:cNvPr>
          <p:cNvSpPr/>
          <p:nvPr userDrawn="1"/>
        </p:nvSpPr>
        <p:spPr>
          <a:xfrm>
            <a:off x="3725" y="4900900"/>
            <a:ext cx="1307700" cy="242700"/>
          </a:xfrm>
          <a:prstGeom prst="rect">
            <a:avLst/>
          </a:prstGeom>
          <a:solidFill>
            <a:srgbClr val="D93268"/>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chemeClr val="lt1"/>
                </a:solidFill>
              </a:rPr>
              <a:t>Context</a:t>
            </a:r>
            <a:endParaRPr sz="1300" b="1">
              <a:solidFill>
                <a:schemeClr val="lt1"/>
              </a:solidFill>
            </a:endParaRPr>
          </a:p>
        </p:txBody>
      </p:sp>
      <p:sp>
        <p:nvSpPr>
          <p:cNvPr id="10" name="Google Shape;225;p40">
            <a:extLst>
              <a:ext uri="{FF2B5EF4-FFF2-40B4-BE49-F238E27FC236}">
                <a16:creationId xmlns:a16="http://schemas.microsoft.com/office/drawing/2014/main" id="{C584DE6F-1AF4-D3C7-3E9F-DD0166AB8067}"/>
              </a:ext>
            </a:extLst>
          </p:cNvPr>
          <p:cNvSpPr/>
          <p:nvPr userDrawn="1"/>
        </p:nvSpPr>
        <p:spPr>
          <a:xfrm>
            <a:off x="130977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rPr>
              <a:t>1 Strengths</a:t>
            </a:r>
            <a:endParaRPr sz="1300">
              <a:solidFill>
                <a:schemeClr val="lt1"/>
              </a:solidFill>
            </a:endParaRPr>
          </a:p>
        </p:txBody>
      </p:sp>
      <p:sp>
        <p:nvSpPr>
          <p:cNvPr id="11" name="Google Shape;226;p40">
            <a:extLst>
              <a:ext uri="{FF2B5EF4-FFF2-40B4-BE49-F238E27FC236}">
                <a16:creationId xmlns:a16="http://schemas.microsoft.com/office/drawing/2014/main" id="{ECA71ABC-F3D0-3C0C-CEBC-7843D974AB28}"/>
              </a:ext>
            </a:extLst>
          </p:cNvPr>
          <p:cNvSpPr/>
          <p:nvPr userDrawn="1"/>
        </p:nvSpPr>
        <p:spPr>
          <a:xfrm>
            <a:off x="261582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rPr>
              <a:t>2 Assess</a:t>
            </a:r>
            <a:endParaRPr sz="1300">
              <a:solidFill>
                <a:schemeClr val="lt1"/>
              </a:solidFill>
            </a:endParaRPr>
          </a:p>
        </p:txBody>
      </p:sp>
      <p:sp>
        <p:nvSpPr>
          <p:cNvPr id="12" name="Google Shape;227;p40">
            <a:extLst>
              <a:ext uri="{FF2B5EF4-FFF2-40B4-BE49-F238E27FC236}">
                <a16:creationId xmlns:a16="http://schemas.microsoft.com/office/drawing/2014/main" id="{09E91CEF-6CCD-03E5-C725-BB15266ED2AD}"/>
              </a:ext>
            </a:extLst>
          </p:cNvPr>
          <p:cNvSpPr/>
          <p:nvPr userDrawn="1"/>
        </p:nvSpPr>
        <p:spPr>
          <a:xfrm>
            <a:off x="392187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rPr>
              <a:t>3 Actions</a:t>
            </a:r>
            <a:endParaRPr sz="1300">
              <a:solidFill>
                <a:schemeClr val="lt1"/>
              </a:solidFill>
            </a:endParaRPr>
          </a:p>
        </p:txBody>
      </p:sp>
      <p:sp>
        <p:nvSpPr>
          <p:cNvPr id="13" name="Google Shape;228;p40">
            <a:extLst>
              <a:ext uri="{FF2B5EF4-FFF2-40B4-BE49-F238E27FC236}">
                <a16:creationId xmlns:a16="http://schemas.microsoft.com/office/drawing/2014/main" id="{4FACB945-1DC8-46B9-0D38-56682031ED1C}"/>
              </a:ext>
            </a:extLst>
          </p:cNvPr>
          <p:cNvSpPr/>
          <p:nvPr userDrawn="1"/>
        </p:nvSpPr>
        <p:spPr>
          <a:xfrm>
            <a:off x="522792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rPr>
              <a:t>4 Prioritize</a:t>
            </a:r>
            <a:endParaRPr sz="1300">
              <a:solidFill>
                <a:schemeClr val="lt1"/>
              </a:solidFill>
            </a:endParaRPr>
          </a:p>
        </p:txBody>
      </p:sp>
      <p:sp>
        <p:nvSpPr>
          <p:cNvPr id="14" name="Google Shape;229;p40">
            <a:extLst>
              <a:ext uri="{FF2B5EF4-FFF2-40B4-BE49-F238E27FC236}">
                <a16:creationId xmlns:a16="http://schemas.microsoft.com/office/drawing/2014/main" id="{098890C5-0599-78A7-F1AA-220864A55A70}"/>
              </a:ext>
            </a:extLst>
          </p:cNvPr>
          <p:cNvSpPr/>
          <p:nvPr userDrawn="1"/>
        </p:nvSpPr>
        <p:spPr>
          <a:xfrm>
            <a:off x="653397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rPr>
              <a:t>5 Measure</a:t>
            </a:r>
            <a:endParaRPr sz="1300">
              <a:solidFill>
                <a:schemeClr val="lt1"/>
              </a:solidFill>
            </a:endParaRPr>
          </a:p>
        </p:txBody>
      </p:sp>
      <p:sp>
        <p:nvSpPr>
          <p:cNvPr id="15" name="Google Shape;230;p40">
            <a:extLst>
              <a:ext uri="{FF2B5EF4-FFF2-40B4-BE49-F238E27FC236}">
                <a16:creationId xmlns:a16="http://schemas.microsoft.com/office/drawing/2014/main" id="{CA36FD4E-5F55-0158-0546-B969886338D6}"/>
              </a:ext>
            </a:extLst>
          </p:cNvPr>
          <p:cNvSpPr/>
          <p:nvPr userDrawn="1"/>
        </p:nvSpPr>
        <p:spPr>
          <a:xfrm>
            <a:off x="7840025" y="4900900"/>
            <a:ext cx="1307700" cy="242700"/>
          </a:xfrm>
          <a:prstGeom prst="rect">
            <a:avLst/>
          </a:prstGeom>
          <a:solidFill>
            <a:srgbClr val="00214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rPr>
              <a:t>Close</a:t>
            </a:r>
            <a:endParaRPr sz="1300">
              <a:solidFill>
                <a:schemeClr val="lt1"/>
              </a:solidFill>
            </a:endParaRPr>
          </a:p>
        </p:txBody>
      </p:sp>
    </p:spTree>
    <p:extLst>
      <p:ext uri="{BB962C8B-B14F-4D97-AF65-F5344CB8AC3E}">
        <p14:creationId xmlns:p14="http://schemas.microsoft.com/office/powerpoint/2010/main" val="1774637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UBC Copy White Sidebar">
    <p:spTree>
      <p:nvGrpSpPr>
        <p:cNvPr id="1" name=""/>
        <p:cNvGrpSpPr/>
        <p:nvPr/>
      </p:nvGrpSpPr>
      <p:grpSpPr>
        <a:xfrm>
          <a:off x="0" y="0"/>
          <a:ext cx="0" cy="0"/>
          <a:chOff x="0" y="0"/>
          <a:chExt cx="0" cy="0"/>
        </a:xfrm>
      </p:grpSpPr>
      <p:sp>
        <p:nvSpPr>
          <p:cNvPr id="9" name="Text Placeholder 14">
            <a:extLst>
              <a:ext uri="{FF2B5EF4-FFF2-40B4-BE49-F238E27FC236}">
                <a16:creationId xmlns:a16="http://schemas.microsoft.com/office/drawing/2014/main" id="{F0D8BB7F-3886-3D45-82AB-CD57FC6E8D8F}"/>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0EF5FC11-7B8C-5C45-844A-7CDF5F2A9DE6}"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sp>
        <p:nvSpPr>
          <p:cNvPr id="7" name="Title 1">
            <a:extLst>
              <a:ext uri="{FF2B5EF4-FFF2-40B4-BE49-F238E27FC236}">
                <a16:creationId xmlns:a16="http://schemas.microsoft.com/office/drawing/2014/main" id="{18CB6CEE-A527-64E2-C3F4-421A4DDFEBE1}"/>
              </a:ext>
            </a:extLst>
          </p:cNvPr>
          <p:cNvSpPr>
            <a:spLocks noGrp="1"/>
          </p:cNvSpPr>
          <p:nvPr>
            <p:ph type="title" hasCustomPrompt="1"/>
          </p:nvPr>
        </p:nvSpPr>
        <p:spPr>
          <a:xfrm>
            <a:off x="438954" y="411510"/>
            <a:ext cx="7661438" cy="623331"/>
          </a:xfrm>
          <a:prstGeom prst="rect">
            <a:avLst/>
          </a:prstGeom>
        </p:spPr>
        <p:txBody>
          <a:bodyPr lIns="0" tIns="0" rIns="0" bIns="0" anchor="ctr" anchorCtr="0">
            <a:normAutofit/>
          </a:bodyPr>
          <a:lstStyle>
            <a:lvl1pPr algn="l">
              <a:lnSpc>
                <a:spcPct val="100000"/>
              </a:lnSpc>
              <a:defRPr kumimoji="0" lang="en-US" sz="1900" b="1" i="0" u="none" strike="noStrike" kern="1200" cap="none" spc="0" normalizeH="0" baseline="0" noProof="0" smtClean="0">
                <a:ln>
                  <a:noFill/>
                </a:ln>
                <a:solidFill>
                  <a:srgbClr val="002145"/>
                </a:solidFill>
                <a:effectLst/>
                <a:uLnTx/>
                <a:uFillTx/>
                <a:latin typeface="Arial"/>
                <a:ea typeface="MS PGothic" panose="020B0600070205080204" pitchFamily="34" charset="-128"/>
                <a:cs typeface="Arial"/>
              </a:defRPr>
            </a:lvl1pPr>
          </a:lstStyle>
          <a:p>
            <a:r>
              <a:rPr lang="en-US" dirty="0"/>
              <a:t>Click to edit title</a:t>
            </a:r>
          </a:p>
        </p:txBody>
      </p:sp>
      <p:sp>
        <p:nvSpPr>
          <p:cNvPr id="4" name="Text Placeholder 2">
            <a:extLst>
              <a:ext uri="{FF2B5EF4-FFF2-40B4-BE49-F238E27FC236}">
                <a16:creationId xmlns:a16="http://schemas.microsoft.com/office/drawing/2014/main" id="{435B2578-9613-EE2F-1297-868E2226B682}"/>
              </a:ext>
            </a:extLst>
          </p:cNvPr>
          <p:cNvSpPr>
            <a:spLocks noGrp="1"/>
          </p:cNvSpPr>
          <p:nvPr>
            <p:ph type="body" sz="quarter" idx="13" hasCustomPrompt="1"/>
          </p:nvPr>
        </p:nvSpPr>
        <p:spPr>
          <a:xfrm>
            <a:off x="439200" y="1131888"/>
            <a:ext cx="7661438" cy="3672110"/>
          </a:xfrm>
          <a:prstGeom prst="rect">
            <a:avLst/>
          </a:prstGeom>
        </p:spPr>
        <p:txBody>
          <a:bodyPr vert="horz" lIns="0" tIns="0" rIns="0" bIns="0"/>
          <a:lstStyle>
            <a:lvl1pPr marL="0" indent="0">
              <a:lnSpc>
                <a:spcPct val="100000"/>
              </a:lnSpc>
              <a:spcBef>
                <a:spcPts val="0"/>
              </a:spcBef>
              <a:spcAft>
                <a:spcPts val="900"/>
              </a:spcAft>
              <a:buFontTx/>
              <a:buNone/>
              <a:defRPr sz="1500">
                <a:solidFill>
                  <a:srgbClr val="002145"/>
                </a:solidFill>
              </a:defRPr>
            </a:lvl1pPr>
            <a:lvl2pPr marL="0" indent="-180000">
              <a:lnSpc>
                <a:spcPct val="100000"/>
              </a:lnSpc>
              <a:spcBef>
                <a:spcPts val="0"/>
              </a:spcBef>
              <a:spcAft>
                <a:spcPts val="900"/>
              </a:spcAft>
              <a:buFont typeface="Arial"/>
              <a:buChar char="•"/>
              <a:defRPr sz="1500">
                <a:solidFill>
                  <a:srgbClr val="002145"/>
                </a:solidFill>
              </a:defRPr>
            </a:lvl2pPr>
            <a:lvl3pPr marL="534988" indent="-176213">
              <a:lnSpc>
                <a:spcPct val="100000"/>
              </a:lnSpc>
              <a:spcBef>
                <a:spcPts val="0"/>
              </a:spcBef>
              <a:spcAft>
                <a:spcPts val="900"/>
              </a:spcAft>
              <a:buFont typeface="System Font Regular"/>
              <a:buChar char="−"/>
              <a:tabLst/>
              <a:defRPr sz="1500">
                <a:solidFill>
                  <a:srgbClr val="002145"/>
                </a:solidFill>
              </a:defRPr>
            </a:lvl3pPr>
            <a:lvl4pPr marL="900000" indent="-180000">
              <a:lnSpc>
                <a:spcPct val="100000"/>
              </a:lnSpc>
              <a:spcBef>
                <a:spcPts val="0"/>
              </a:spcBef>
              <a:spcAft>
                <a:spcPts val="900"/>
              </a:spcAft>
              <a:buFont typeface="Arial"/>
              <a:buChar char="•"/>
              <a:defRPr sz="1500">
                <a:solidFill>
                  <a:srgbClr val="002145"/>
                </a:solidFill>
              </a:defRPr>
            </a:lvl4pPr>
            <a:lvl5pPr marL="1260000" indent="-180000">
              <a:lnSpc>
                <a:spcPct val="100000"/>
              </a:lnSpc>
              <a:spcBef>
                <a:spcPts val="0"/>
              </a:spcBef>
              <a:spcAft>
                <a:spcPts val="900"/>
              </a:spcAft>
              <a:buFont typeface="Arial"/>
              <a:buChar char="•"/>
              <a:defRPr sz="1500">
                <a:solidFill>
                  <a:srgbClr val="002145"/>
                </a:solidFill>
              </a:defRPr>
            </a:lvl5pPr>
          </a:lstStyle>
          <a:p>
            <a:pPr lvl="0"/>
            <a:r>
              <a:rPr lang="en-CA" dirty="0"/>
              <a:t>Click to edit text</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Rectangle 4">
            <a:extLst>
              <a:ext uri="{FF2B5EF4-FFF2-40B4-BE49-F238E27FC236}">
                <a16:creationId xmlns:a16="http://schemas.microsoft.com/office/drawing/2014/main" id="{017B1C8C-554F-9742-AABA-07BD20161E1F}"/>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 name="Google Shape;141;p29">
            <a:extLst>
              <a:ext uri="{FF2B5EF4-FFF2-40B4-BE49-F238E27FC236}">
                <a16:creationId xmlns:a16="http://schemas.microsoft.com/office/drawing/2014/main" id="{CCFA368E-65EF-9171-5F22-9ADA580B8E1A}"/>
              </a:ext>
            </a:extLst>
          </p:cNvPr>
          <p:cNvSpPr txBox="1"/>
          <p:nvPr userDrawn="1"/>
        </p:nvSpPr>
        <p:spPr>
          <a:xfrm flipH="1">
            <a:off x="8588375" y="4732338"/>
            <a:ext cx="304800" cy="1920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Clr>
                <a:srgbClr val="FFFFFF"/>
              </a:buClr>
              <a:buSzPts val="900"/>
              <a:buFont typeface="Arial"/>
              <a:buNone/>
            </a:pPr>
            <a:fld id="{00000000-1234-1234-1234-123412341234}" type="slidenum">
              <a:rPr lang="en" sz="900">
                <a:solidFill>
                  <a:srgbClr val="002145"/>
                </a:solidFill>
                <a:latin typeface="Arial"/>
                <a:ea typeface="Arial"/>
                <a:cs typeface="Arial"/>
                <a:sym typeface="Arial"/>
              </a:rPr>
              <a:t>‹#›</a:t>
            </a:fld>
            <a:endParaRPr sz="900">
              <a:solidFill>
                <a:srgbClr val="002145"/>
              </a:solidFill>
              <a:latin typeface="Arial"/>
              <a:ea typeface="Arial"/>
              <a:cs typeface="Arial"/>
              <a:sym typeface="Arial"/>
            </a:endParaRPr>
          </a:p>
        </p:txBody>
      </p:sp>
      <p:sp>
        <p:nvSpPr>
          <p:cNvPr id="8" name="Google Shape;224;p40">
            <a:extLst>
              <a:ext uri="{FF2B5EF4-FFF2-40B4-BE49-F238E27FC236}">
                <a16:creationId xmlns:a16="http://schemas.microsoft.com/office/drawing/2014/main" id="{6561FB20-B8FC-A89E-A099-E357FFE01BAE}"/>
              </a:ext>
            </a:extLst>
          </p:cNvPr>
          <p:cNvSpPr/>
          <p:nvPr userDrawn="1"/>
        </p:nvSpPr>
        <p:spPr>
          <a:xfrm>
            <a:off x="3725" y="4900900"/>
            <a:ext cx="1307700" cy="242700"/>
          </a:xfrm>
          <a:prstGeom prst="rect">
            <a:avLst/>
          </a:prstGeom>
          <a:solidFill>
            <a:srgbClr val="D93268"/>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chemeClr val="lt1"/>
                </a:solidFill>
              </a:rPr>
              <a:t>Context</a:t>
            </a:r>
            <a:endParaRPr sz="1300" b="1">
              <a:solidFill>
                <a:schemeClr val="lt1"/>
              </a:solidFill>
            </a:endParaRPr>
          </a:p>
        </p:txBody>
      </p:sp>
      <p:sp>
        <p:nvSpPr>
          <p:cNvPr id="10" name="Google Shape;225;p40">
            <a:extLst>
              <a:ext uri="{FF2B5EF4-FFF2-40B4-BE49-F238E27FC236}">
                <a16:creationId xmlns:a16="http://schemas.microsoft.com/office/drawing/2014/main" id="{C584DE6F-1AF4-D3C7-3E9F-DD0166AB8067}"/>
              </a:ext>
            </a:extLst>
          </p:cNvPr>
          <p:cNvSpPr/>
          <p:nvPr userDrawn="1"/>
        </p:nvSpPr>
        <p:spPr>
          <a:xfrm>
            <a:off x="1309775" y="4900900"/>
            <a:ext cx="1307700" cy="242700"/>
          </a:xfrm>
          <a:prstGeom prst="rect">
            <a:avLst/>
          </a:prstGeom>
          <a:solidFill>
            <a:schemeClr val="dk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rPr>
              <a:t>1 Strengths</a:t>
            </a:r>
            <a:endParaRPr sz="1300">
              <a:solidFill>
                <a:schemeClr val="lt1"/>
              </a:solidFill>
            </a:endParaRPr>
          </a:p>
        </p:txBody>
      </p:sp>
      <p:sp>
        <p:nvSpPr>
          <p:cNvPr id="11" name="Google Shape;226;p40">
            <a:extLst>
              <a:ext uri="{FF2B5EF4-FFF2-40B4-BE49-F238E27FC236}">
                <a16:creationId xmlns:a16="http://schemas.microsoft.com/office/drawing/2014/main" id="{ECA71ABC-F3D0-3C0C-CEBC-7843D974AB28}"/>
              </a:ext>
            </a:extLst>
          </p:cNvPr>
          <p:cNvSpPr/>
          <p:nvPr userDrawn="1"/>
        </p:nvSpPr>
        <p:spPr>
          <a:xfrm>
            <a:off x="2615825" y="4900900"/>
            <a:ext cx="1307700" cy="242700"/>
          </a:xfrm>
          <a:prstGeom prst="rect">
            <a:avLst/>
          </a:prstGeom>
          <a:solidFill>
            <a:schemeClr val="dk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rPr>
              <a:t>2 Assess</a:t>
            </a:r>
            <a:endParaRPr sz="1300">
              <a:solidFill>
                <a:schemeClr val="lt1"/>
              </a:solidFill>
            </a:endParaRPr>
          </a:p>
        </p:txBody>
      </p:sp>
      <p:sp>
        <p:nvSpPr>
          <p:cNvPr id="12" name="Google Shape;227;p40">
            <a:extLst>
              <a:ext uri="{FF2B5EF4-FFF2-40B4-BE49-F238E27FC236}">
                <a16:creationId xmlns:a16="http://schemas.microsoft.com/office/drawing/2014/main" id="{09E91CEF-6CCD-03E5-C725-BB15266ED2AD}"/>
              </a:ext>
            </a:extLst>
          </p:cNvPr>
          <p:cNvSpPr/>
          <p:nvPr userDrawn="1"/>
        </p:nvSpPr>
        <p:spPr>
          <a:xfrm>
            <a:off x="3921875" y="4900900"/>
            <a:ext cx="1307700" cy="242700"/>
          </a:xfrm>
          <a:prstGeom prst="rect">
            <a:avLst/>
          </a:prstGeom>
          <a:solidFill>
            <a:schemeClr val="dk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rPr>
              <a:t>3 Actions</a:t>
            </a:r>
            <a:endParaRPr sz="1300">
              <a:solidFill>
                <a:schemeClr val="lt1"/>
              </a:solidFill>
            </a:endParaRPr>
          </a:p>
        </p:txBody>
      </p:sp>
      <p:sp>
        <p:nvSpPr>
          <p:cNvPr id="13" name="Google Shape;228;p40">
            <a:extLst>
              <a:ext uri="{FF2B5EF4-FFF2-40B4-BE49-F238E27FC236}">
                <a16:creationId xmlns:a16="http://schemas.microsoft.com/office/drawing/2014/main" id="{4FACB945-1DC8-46B9-0D38-56682031ED1C}"/>
              </a:ext>
            </a:extLst>
          </p:cNvPr>
          <p:cNvSpPr/>
          <p:nvPr userDrawn="1"/>
        </p:nvSpPr>
        <p:spPr>
          <a:xfrm>
            <a:off x="5227925" y="4900900"/>
            <a:ext cx="1307700" cy="242700"/>
          </a:xfrm>
          <a:prstGeom prst="rect">
            <a:avLst/>
          </a:prstGeom>
          <a:solidFill>
            <a:schemeClr val="dk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rPr>
              <a:t>4 Prioritize</a:t>
            </a:r>
            <a:endParaRPr sz="1300">
              <a:solidFill>
                <a:schemeClr val="lt1"/>
              </a:solidFill>
            </a:endParaRPr>
          </a:p>
        </p:txBody>
      </p:sp>
      <p:sp>
        <p:nvSpPr>
          <p:cNvPr id="14" name="Google Shape;229;p40">
            <a:extLst>
              <a:ext uri="{FF2B5EF4-FFF2-40B4-BE49-F238E27FC236}">
                <a16:creationId xmlns:a16="http://schemas.microsoft.com/office/drawing/2014/main" id="{098890C5-0599-78A7-F1AA-220864A55A70}"/>
              </a:ext>
            </a:extLst>
          </p:cNvPr>
          <p:cNvSpPr/>
          <p:nvPr userDrawn="1"/>
        </p:nvSpPr>
        <p:spPr>
          <a:xfrm>
            <a:off x="6533975" y="4900900"/>
            <a:ext cx="1307700" cy="242700"/>
          </a:xfrm>
          <a:prstGeom prst="rect">
            <a:avLst/>
          </a:prstGeom>
          <a:solidFill>
            <a:schemeClr val="dk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rPr>
              <a:t>5 Measure</a:t>
            </a:r>
            <a:endParaRPr sz="1300">
              <a:solidFill>
                <a:schemeClr val="lt1"/>
              </a:solidFill>
            </a:endParaRPr>
          </a:p>
        </p:txBody>
      </p:sp>
      <p:sp>
        <p:nvSpPr>
          <p:cNvPr id="15" name="Google Shape;230;p40">
            <a:extLst>
              <a:ext uri="{FF2B5EF4-FFF2-40B4-BE49-F238E27FC236}">
                <a16:creationId xmlns:a16="http://schemas.microsoft.com/office/drawing/2014/main" id="{CA36FD4E-5F55-0158-0546-B969886338D6}"/>
              </a:ext>
            </a:extLst>
          </p:cNvPr>
          <p:cNvSpPr/>
          <p:nvPr userDrawn="1"/>
        </p:nvSpPr>
        <p:spPr>
          <a:xfrm>
            <a:off x="7840025" y="4900900"/>
            <a:ext cx="1307700" cy="242700"/>
          </a:xfrm>
          <a:prstGeom prst="rect">
            <a:avLst/>
          </a:prstGeom>
          <a:solidFill>
            <a:schemeClr val="dk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rPr>
              <a:t>Close</a:t>
            </a:r>
            <a:endParaRPr sz="1300">
              <a:solidFill>
                <a:schemeClr val="lt1"/>
              </a:solidFill>
            </a:endParaRPr>
          </a:p>
        </p:txBody>
      </p:sp>
    </p:spTree>
    <p:extLst>
      <p:ext uri="{BB962C8B-B14F-4D97-AF65-F5344CB8AC3E}">
        <p14:creationId xmlns:p14="http://schemas.microsoft.com/office/powerpoint/2010/main" val="3761304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7EDBD9-4DBD-7CA9-05F2-097CE4F316B2}"/>
              </a:ext>
            </a:extLst>
          </p:cNvPr>
          <p:cNvSpPr>
            <a:spLocks noGrp="1"/>
          </p:cNvSpPr>
          <p:nvPr>
            <p:ph type="body" idx="1"/>
          </p:nvPr>
        </p:nvSpPr>
        <p:spPr>
          <a:xfrm>
            <a:off x="439200" y="1130400"/>
            <a:ext cx="7660800" cy="3671999"/>
          </a:xfrm>
          <a:prstGeom prst="rect">
            <a:avLst/>
          </a:prstGeom>
        </p:spPr>
        <p:txBody>
          <a:bodyPr vert="horz" lIns="0" tIns="0" rIns="0" bIns="0" rtlCol="0">
            <a:normAutofit/>
          </a:bodyPr>
          <a:lstStyle/>
          <a:p>
            <a:pPr lvl="0"/>
            <a:r>
              <a:rPr lang="en-CA" dirty="0"/>
              <a:t>Click to edit text</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3" name="Title Placeholder 2">
            <a:extLst>
              <a:ext uri="{FF2B5EF4-FFF2-40B4-BE49-F238E27FC236}">
                <a16:creationId xmlns:a16="http://schemas.microsoft.com/office/drawing/2014/main" id="{42B709A0-2125-4876-37AA-7227241FEA1E}"/>
              </a:ext>
            </a:extLst>
          </p:cNvPr>
          <p:cNvSpPr>
            <a:spLocks noGrp="1"/>
          </p:cNvSpPr>
          <p:nvPr>
            <p:ph type="title"/>
          </p:nvPr>
        </p:nvSpPr>
        <p:spPr>
          <a:xfrm>
            <a:off x="439200" y="410401"/>
            <a:ext cx="7660800" cy="622800"/>
          </a:xfrm>
          <a:prstGeom prst="rect">
            <a:avLst/>
          </a:prstGeom>
        </p:spPr>
        <p:txBody>
          <a:bodyPr vert="horz" lIns="0" tIns="0" rIns="0" bIns="0" rtlCol="0" anchor="ctr">
            <a:normAutofit/>
          </a:bodyPr>
          <a:lstStyle/>
          <a:p>
            <a:r>
              <a:rPr lang="en-US" dirty="0"/>
              <a:t>Click to edit title</a:t>
            </a:r>
          </a:p>
        </p:txBody>
      </p:sp>
      <p:sp>
        <p:nvSpPr>
          <p:cNvPr id="4" name="Text Placeholder 14">
            <a:extLst>
              <a:ext uri="{FF2B5EF4-FFF2-40B4-BE49-F238E27FC236}">
                <a16:creationId xmlns:a16="http://schemas.microsoft.com/office/drawing/2014/main" id="{BCC3441E-78E5-19D2-A34F-1EC2961C4FF8}"/>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BDA7D734-BA60-C042-BE0F-86E0AEA7AA42}" type="slidenum">
              <a:rPr lang="en-US" altLang="en-US" sz="900" smtClean="0">
                <a:cs typeface="Arial" panose="020B0604020202020204" pitchFamily="34" charset="0"/>
              </a:rPr>
              <a:pPr algn="r">
                <a:spcBef>
                  <a:spcPct val="20000"/>
                </a:spcBef>
                <a:buFont typeface="Arial" panose="020B0604020202020204" pitchFamily="34" charset="0"/>
                <a:buNone/>
                <a:defRPr/>
              </a:pPr>
              <a:t>‹#›</a:t>
            </a:fld>
            <a:endParaRPr lang="en-CA" altLang="en-US" sz="900" dirty="0">
              <a:cs typeface="Arial" panose="020B0604020202020204" pitchFamily="34" charset="0"/>
            </a:endParaRPr>
          </a:p>
        </p:txBody>
      </p:sp>
    </p:spTree>
    <p:extLst>
      <p:ext uri="{BB962C8B-B14F-4D97-AF65-F5344CB8AC3E}">
        <p14:creationId xmlns:p14="http://schemas.microsoft.com/office/powerpoint/2010/main" val="427574202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719" r:id="rId4"/>
    <p:sldLayoutId id="2147483692" r:id="rId5"/>
    <p:sldLayoutId id="2147483711" r:id="rId6"/>
    <p:sldLayoutId id="2147483702" r:id="rId7"/>
    <p:sldLayoutId id="2147483703" r:id="rId8"/>
    <p:sldLayoutId id="2147483712" r:id="rId9"/>
    <p:sldLayoutId id="2147483704" r:id="rId10"/>
    <p:sldLayoutId id="2147483713" r:id="rId11"/>
    <p:sldLayoutId id="2147483705" r:id="rId12"/>
    <p:sldLayoutId id="2147483714" r:id="rId13"/>
    <p:sldLayoutId id="2147483706" r:id="rId14"/>
    <p:sldLayoutId id="2147483715" r:id="rId15"/>
    <p:sldLayoutId id="2147483707" r:id="rId16"/>
    <p:sldLayoutId id="2147483716" r:id="rId17"/>
    <p:sldLayoutId id="2147483708" r:id="rId18"/>
    <p:sldLayoutId id="2147483717" r:id="rId19"/>
    <p:sldLayoutId id="2147483709" r:id="rId20"/>
    <p:sldLayoutId id="2147483718" r:id="rId21"/>
    <p:sldLayoutId id="2147483694" r:id="rId22"/>
    <p:sldLayoutId id="2147483695" r:id="rId23"/>
    <p:sldLayoutId id="2147483697" r:id="rId24"/>
    <p:sldLayoutId id="2147483698" r:id="rId25"/>
    <p:sldLayoutId id="2147483699" r:id="rId26"/>
    <p:sldLayoutId id="2147483700" r:id="rId27"/>
    <p:sldLayoutId id="2147483701" r:id="rId28"/>
    <p:sldLayoutId id="2147483710" r:id="rId29"/>
  </p:sldLayoutIdLst>
  <p:hf hdr="0" ftr="0" dt="0"/>
  <p:txStyles>
    <p:titleStyle>
      <a:lvl1pPr algn="l" defTabSz="685800" rtl="0" eaLnBrk="1" latinLnBrk="0" hangingPunct="1">
        <a:lnSpc>
          <a:spcPct val="100000"/>
        </a:lnSpc>
        <a:spcBef>
          <a:spcPct val="0"/>
        </a:spcBef>
        <a:buNone/>
        <a:defRPr sz="1900" b="1" kern="1200">
          <a:solidFill>
            <a:srgbClr val="002145"/>
          </a:solidFill>
          <a:latin typeface="+mj-lt"/>
          <a:ea typeface="+mj-ea"/>
          <a:cs typeface="+mj-cs"/>
        </a:defRPr>
      </a:lvl1pPr>
    </p:titleStyle>
    <p:bodyStyle>
      <a:lvl1pPr marL="0" indent="0" algn="l" defTabSz="685800" rtl="0" eaLnBrk="1" latinLnBrk="0" hangingPunct="1">
        <a:lnSpc>
          <a:spcPct val="100000"/>
        </a:lnSpc>
        <a:spcBef>
          <a:spcPts val="0"/>
        </a:spcBef>
        <a:spcAft>
          <a:spcPts val="900"/>
        </a:spcAft>
        <a:buFont typeface="Arial" panose="020B0604020202020204" pitchFamily="34" charset="0"/>
        <a:buNone/>
        <a:defRPr sz="1500" kern="1200">
          <a:solidFill>
            <a:srgbClr val="002145"/>
          </a:solidFill>
          <a:latin typeface="+mn-lt"/>
          <a:ea typeface="+mn-ea"/>
          <a:cs typeface="+mn-cs"/>
        </a:defRPr>
      </a:lvl1pPr>
      <a:lvl2pPr marL="177800" indent="-171450" algn="l" defTabSz="685800" rtl="0" eaLnBrk="1" latinLnBrk="0" hangingPunct="1">
        <a:lnSpc>
          <a:spcPct val="100000"/>
        </a:lnSpc>
        <a:spcBef>
          <a:spcPts val="0"/>
        </a:spcBef>
        <a:spcAft>
          <a:spcPts val="900"/>
        </a:spcAft>
        <a:buFont typeface="Arial" panose="020B0604020202020204" pitchFamily="34" charset="0"/>
        <a:buChar char="•"/>
        <a:tabLst/>
        <a:defRPr sz="1500" kern="1200">
          <a:solidFill>
            <a:srgbClr val="002145"/>
          </a:solidFill>
          <a:latin typeface="+mn-lt"/>
          <a:ea typeface="+mn-ea"/>
          <a:cs typeface="+mn-cs"/>
        </a:defRPr>
      </a:lvl2pPr>
      <a:lvl3pPr marL="534988" indent="-171450" algn="l" defTabSz="685800" rtl="0" eaLnBrk="1" latinLnBrk="0" hangingPunct="1">
        <a:lnSpc>
          <a:spcPct val="100000"/>
        </a:lnSpc>
        <a:spcBef>
          <a:spcPts val="0"/>
        </a:spcBef>
        <a:spcAft>
          <a:spcPts val="900"/>
        </a:spcAft>
        <a:buFont typeface="Arial" panose="020B0604020202020204" pitchFamily="34" charset="0"/>
        <a:buChar char="•"/>
        <a:tabLst/>
        <a:defRPr sz="1500" kern="1200">
          <a:solidFill>
            <a:srgbClr val="002145"/>
          </a:solidFill>
          <a:latin typeface="+mn-lt"/>
          <a:ea typeface="+mn-ea"/>
          <a:cs typeface="+mn-cs"/>
        </a:defRPr>
      </a:lvl3pPr>
      <a:lvl4pPr marL="889000" indent="-174625" algn="l" defTabSz="685800" rtl="0" eaLnBrk="1" latinLnBrk="0" hangingPunct="1">
        <a:lnSpc>
          <a:spcPct val="100000"/>
        </a:lnSpc>
        <a:spcBef>
          <a:spcPts val="0"/>
        </a:spcBef>
        <a:spcAft>
          <a:spcPts val="900"/>
        </a:spcAft>
        <a:buFont typeface="Arial" panose="020B0604020202020204" pitchFamily="34" charset="0"/>
        <a:buChar char="•"/>
        <a:tabLst/>
        <a:defRPr sz="1500" kern="1200">
          <a:solidFill>
            <a:srgbClr val="002145"/>
          </a:solidFill>
          <a:latin typeface="+mn-lt"/>
          <a:ea typeface="+mn-ea"/>
          <a:cs typeface="+mn-cs"/>
        </a:defRPr>
      </a:lvl4pPr>
      <a:lvl5pPr marL="1244600" indent="-174625" algn="l" defTabSz="685800" rtl="0" eaLnBrk="1" latinLnBrk="0" hangingPunct="1">
        <a:lnSpc>
          <a:spcPct val="100000"/>
        </a:lnSpc>
        <a:spcBef>
          <a:spcPts val="0"/>
        </a:spcBef>
        <a:spcAft>
          <a:spcPts val="900"/>
        </a:spcAft>
        <a:buFont typeface="Arial" panose="020B0604020202020204" pitchFamily="34" charset="0"/>
        <a:buChar char="•"/>
        <a:tabLst/>
        <a:defRPr sz="1500" kern="1200">
          <a:solidFill>
            <a:srgbClr val="002145"/>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13.jpg"/><Relationship Id="rId4" Type="http://schemas.openxmlformats.org/officeDocument/2006/relationships/hyperlink" Target="https://wellbeing.ubc.ca/sites/wellbeing.ubc.ca/files/u1582/AWT%20Worksheet%20Step%201%20-%20Strengths%20and%20Assets.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ellbeing.ubc.ca/sites/wellbeing.ubc.ca/files/u1582/AWT%20Worksheet%20Step%202%20-%20Unit%20assessment.pdf"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5.jpg"/><Relationship Id="rId7" Type="http://schemas.openxmlformats.org/officeDocument/2006/relationships/hyperlink" Target="https://wellbeing.ubc.ca/sites/wellbeing.ubc.ca/files/u1582/AWT%20Worksheet%20%20Step%203%20-%20Evaluation%20and%20Reflection.pdf"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hyperlink" Target="https://wellbeing.ubc.ca/sites/wellbeing.ubc.ca/files/u1582/AWT%20Worksheet%20%20Step%203%20-%20Operations.pdf" TargetMode="External"/><Relationship Id="rId5" Type="http://schemas.openxmlformats.org/officeDocument/2006/relationships/hyperlink" Target="https://wellbeing.ubc.ca/sites/wellbeing.ubc.ca/files/u1582/AWT%20Worksheet%20%20Step%203%20-%20Strategy%20and%20planning.pdf" TargetMode="External"/><Relationship Id="rId4" Type="http://schemas.openxmlformats.org/officeDocument/2006/relationships/hyperlink" Target="https://wellbeing.ubc.ca/sites/wellbeing.ubc.ca/files/u1582/AWT%20Worksheet%20Step%203%20-%20Awareness%20and%20Knowledge.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ellbeing.ubc.ca/sites/wellbeing.ubc.ca/files/u1582/AWT%20Worksheet%20Step%204%20-%20Prioritize%20and%20Plan.pdf" TargetMode="External"/><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hyperlink" Target="https://wellbeing.ubc.ca/sites/wellbeing.ubc.ca/files/u1582/AWT%20Worksheet%20Step%205%20-%20Measure%20Success_0.pdf" TargetMode="External"/><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http://www.wellbeing.ubc.ca/AWT"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ubc.ca1.qualtrics.com/jfe/form/SV_3VohbjHCvUQKZzU"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hyperlink" Target="mailto:ubc.wellbeing@ubc.ca"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hr.ubc.ca/health-and-wellbeing/mental-health/faculty-and-staff-mental-health-resources"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hr.ubc.ca/health-and-wellbeing/mental-health/helping-faculty-and-staff-distres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5" name="Title 4">
            <a:extLst>
              <a:ext uri="{FF2B5EF4-FFF2-40B4-BE49-F238E27FC236}">
                <a16:creationId xmlns:a16="http://schemas.microsoft.com/office/drawing/2014/main" id="{FC2F9F66-0816-4B47-52AE-A28719CF176C}"/>
              </a:ext>
            </a:extLst>
          </p:cNvPr>
          <p:cNvSpPr>
            <a:spLocks noGrp="1"/>
          </p:cNvSpPr>
          <p:nvPr>
            <p:ph type="title"/>
          </p:nvPr>
        </p:nvSpPr>
        <p:spPr/>
        <p:txBody>
          <a:bodyPr>
            <a:normAutofit/>
          </a:bodyPr>
          <a:lstStyle/>
          <a:p>
            <a:r>
              <a:rPr lang="en-US" sz="3100" dirty="0"/>
              <a:t>Activate Wellbeing Toolkit</a:t>
            </a:r>
            <a:br>
              <a:rPr lang="en-US" dirty="0"/>
            </a:br>
            <a:br>
              <a:rPr lang="en-US" dirty="0"/>
            </a:br>
            <a:r>
              <a:rPr lang="en-US" sz="2400" dirty="0"/>
              <a:t>Unit</a:t>
            </a:r>
            <a:br>
              <a:rPr lang="en-US" dirty="0"/>
            </a:br>
            <a:br>
              <a:rPr lang="en-US" dirty="0"/>
            </a:br>
            <a:r>
              <a:rPr lang="en-US" sz="1400" dirty="0"/>
              <a:t>Date</a:t>
            </a:r>
            <a:endParaRPr lang="en-US" dirty="0"/>
          </a:p>
        </p:txBody>
      </p:sp>
      <p:sp>
        <p:nvSpPr>
          <p:cNvPr id="171" name="Google Shape;171;p34"/>
          <p:cNvSpPr txBox="1">
            <a:spLocks noGrp="1"/>
          </p:cNvSpPr>
          <p:nvPr>
            <p:ph type="body" sz="quarter" idx="13"/>
          </p:nvPr>
        </p:nvSpPr>
        <p:spPr>
          <a:prstGeom prst="rect">
            <a:avLst/>
          </a:prstGeom>
        </p:spPr>
        <p:txBody>
          <a:bodyPr spcFirstLastPara="1" wrap="square" lIns="0" tIns="0" rIns="0" bIns="0" anchor="t" anchorCtr="0">
            <a:noAutofit/>
          </a:bodyPr>
          <a:lstStyle/>
          <a:p>
            <a:pPr>
              <a:spcAft>
                <a:spcPts val="0"/>
              </a:spcAft>
            </a:pPr>
            <a:r>
              <a:rPr lang="en-CA" sz="1050" i="1" dirty="0"/>
              <a:t>Customizable Slide Deck | Version: June 28, 2023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49DA5-CC2A-4208-F2C3-0EA2E7F32D3B}"/>
              </a:ext>
            </a:extLst>
          </p:cNvPr>
          <p:cNvSpPr>
            <a:spLocks noGrp="1"/>
          </p:cNvSpPr>
          <p:nvPr>
            <p:ph type="title"/>
          </p:nvPr>
        </p:nvSpPr>
        <p:spPr/>
        <p:txBody>
          <a:bodyPr/>
          <a:lstStyle/>
          <a:p>
            <a:r>
              <a:rPr lang="en-CA" b="1" dirty="0"/>
              <a:t>UBC </a:t>
            </a:r>
            <a:r>
              <a:rPr lang="en-CA" dirty="0"/>
              <a:t>d</a:t>
            </a:r>
            <a:r>
              <a:rPr lang="en-CA" b="1" dirty="0"/>
              <a:t>ata </a:t>
            </a:r>
            <a:r>
              <a:rPr lang="en-CA" sz="2000" dirty="0">
                <a:highlight>
                  <a:srgbClr val="FFFF00"/>
                </a:highlight>
              </a:rPr>
              <a:t>[</a:t>
            </a:r>
            <a:r>
              <a:rPr lang="en-CA" sz="2000" b="1" dirty="0">
                <a:highlight>
                  <a:srgbClr val="FFFF00"/>
                </a:highlight>
              </a:rPr>
              <a:t>Choose data to include in your slide deck]</a:t>
            </a:r>
            <a:endParaRPr lang="en-US" dirty="0"/>
          </a:p>
        </p:txBody>
      </p:sp>
      <p:sp>
        <p:nvSpPr>
          <p:cNvPr id="3" name="Text Placeholder 2">
            <a:extLst>
              <a:ext uri="{FF2B5EF4-FFF2-40B4-BE49-F238E27FC236}">
                <a16:creationId xmlns:a16="http://schemas.microsoft.com/office/drawing/2014/main" id="{A204A84A-4049-7165-3854-997BFB600983}"/>
              </a:ext>
            </a:extLst>
          </p:cNvPr>
          <p:cNvSpPr>
            <a:spLocks noGrp="1"/>
          </p:cNvSpPr>
          <p:nvPr>
            <p:ph type="body" sz="quarter" idx="13"/>
          </p:nvPr>
        </p:nvSpPr>
        <p:spPr>
          <a:xfrm>
            <a:off x="439200" y="1131888"/>
            <a:ext cx="7117850" cy="3672110"/>
          </a:xfrm>
        </p:spPr>
        <p:txBody>
          <a:bodyPr/>
          <a:lstStyle/>
          <a:p>
            <a:r>
              <a:rPr lang="en-CA" sz="1500" b="1" dirty="0"/>
              <a:t>In general, how would you rate your ability to handle day-to-day demands in your life?</a:t>
            </a:r>
          </a:p>
          <a:p>
            <a:endParaRPr lang="en-US" dirty="0"/>
          </a:p>
        </p:txBody>
      </p:sp>
      <p:graphicFrame>
        <p:nvGraphicFramePr>
          <p:cNvPr id="4" name="Google Shape;265;p43">
            <a:extLst>
              <a:ext uri="{FF2B5EF4-FFF2-40B4-BE49-F238E27FC236}">
                <a16:creationId xmlns:a16="http://schemas.microsoft.com/office/drawing/2014/main" id="{FFF56988-2938-2F66-14A9-7FF0088AFDC8}"/>
              </a:ext>
            </a:extLst>
          </p:cNvPr>
          <p:cNvGraphicFramePr/>
          <p:nvPr/>
        </p:nvGraphicFramePr>
        <p:xfrm>
          <a:off x="438950" y="1819050"/>
          <a:ext cx="5583500" cy="2243328"/>
        </p:xfrm>
        <a:graphic>
          <a:graphicData uri="http://schemas.openxmlformats.org/drawingml/2006/table">
            <a:tbl>
              <a:tblPr>
                <a:noFill/>
                <a:tableStyleId>{2487C8C2-4C4A-4489-904F-A81F9D91692D}</a:tableStyleId>
              </a:tblPr>
              <a:tblGrid>
                <a:gridCol w="2287050">
                  <a:extLst>
                    <a:ext uri="{9D8B030D-6E8A-4147-A177-3AD203B41FA5}">
                      <a16:colId xmlns:a16="http://schemas.microsoft.com/office/drawing/2014/main" val="20000"/>
                    </a:ext>
                  </a:extLst>
                </a:gridCol>
                <a:gridCol w="1648225">
                  <a:extLst>
                    <a:ext uri="{9D8B030D-6E8A-4147-A177-3AD203B41FA5}">
                      <a16:colId xmlns:a16="http://schemas.microsoft.com/office/drawing/2014/main" val="20001"/>
                    </a:ext>
                  </a:extLst>
                </a:gridCol>
                <a:gridCol w="1648225">
                  <a:extLst>
                    <a:ext uri="{9D8B030D-6E8A-4147-A177-3AD203B41FA5}">
                      <a16:colId xmlns:a16="http://schemas.microsoft.com/office/drawing/2014/main" val="20002"/>
                    </a:ext>
                  </a:extLst>
                </a:gridCol>
              </a:tblGrid>
              <a:tr h="259825">
                <a:tc rowSpan="2">
                  <a:txBody>
                    <a:bodyPr/>
                    <a:lstStyle/>
                    <a:p>
                      <a:pPr marL="0" lvl="0" indent="0" algn="r" rtl="0">
                        <a:lnSpc>
                          <a:spcPct val="115000"/>
                        </a:lnSpc>
                        <a:spcBef>
                          <a:spcPts val="0"/>
                        </a:spcBef>
                        <a:spcAft>
                          <a:spcPts val="0"/>
                        </a:spcAft>
                        <a:buNone/>
                      </a:pPr>
                      <a:r>
                        <a:rPr lang="en" sz="1500" b="1">
                          <a:solidFill>
                            <a:schemeClr val="dk1"/>
                          </a:solidFill>
                        </a:rPr>
                        <a:t>YEAR</a:t>
                      </a:r>
                      <a:endParaRPr sz="1500" b="1">
                        <a:solidFill>
                          <a:schemeClr val="dk1"/>
                        </a:solidFill>
                      </a:endParaRPr>
                    </a:p>
                  </a:txBody>
                  <a:tcPr marL="66675" marR="66675" marT="66675" marB="66675" anchor="b">
                    <a:lnL w="12700" cap="flat" cmpd="sng">
                      <a:solidFill>
                        <a:srgbClr val="002040">
                          <a:alpha val="0"/>
                        </a:srgbClr>
                      </a:solidFill>
                      <a:prstDash val="solid"/>
                      <a:round/>
                      <a:headEnd type="none" w="sm" len="sm"/>
                      <a:tailEnd type="none" w="sm" len="sm"/>
                    </a:lnL>
                    <a:lnR w="12700" cap="flat" cmpd="sng">
                      <a:solidFill>
                        <a:srgbClr val="002040">
                          <a:alpha val="0"/>
                        </a:srgbClr>
                      </a:solidFill>
                      <a:prstDash val="solid"/>
                      <a:round/>
                      <a:headEnd type="none" w="sm" len="sm"/>
                      <a:tailEnd type="none" w="sm" len="sm"/>
                    </a:lnR>
                    <a:lnT w="12700" cap="flat" cmpd="sng">
                      <a:solidFill>
                        <a:srgbClr val="002040">
                          <a:alpha val="0"/>
                        </a:srgbClr>
                      </a:solidFill>
                      <a:prstDash val="solid"/>
                      <a:round/>
                      <a:headEnd type="none" w="sm" len="sm"/>
                      <a:tailEnd type="none" w="sm" len="sm"/>
                    </a:lnT>
                    <a:lnB w="12700" cap="flat" cmpd="sng">
                      <a:solidFill>
                        <a:srgbClr val="00204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500">
                          <a:solidFill>
                            <a:schemeClr val="dk1"/>
                          </a:solidFill>
                        </a:rPr>
                        <a:t>UBC Vancouver</a:t>
                      </a:r>
                      <a:endParaRPr sz="1500">
                        <a:solidFill>
                          <a:schemeClr val="dk1"/>
                        </a:solidFill>
                      </a:endParaRPr>
                    </a:p>
                  </a:txBody>
                  <a:tcPr marL="66675" marR="66675" marT="66675" marB="66675">
                    <a:lnL w="12700" cap="flat" cmpd="sng">
                      <a:solidFill>
                        <a:srgbClr val="002040">
                          <a:alpha val="0"/>
                        </a:srgbClr>
                      </a:solidFill>
                      <a:prstDash val="solid"/>
                      <a:round/>
                      <a:headEnd type="none" w="sm" len="sm"/>
                      <a:tailEnd type="none" w="sm" len="sm"/>
                    </a:lnL>
                    <a:lnR w="12700" cap="flat" cmpd="sng">
                      <a:solidFill>
                        <a:srgbClr val="002040">
                          <a:alpha val="0"/>
                        </a:srgbClr>
                      </a:solidFill>
                      <a:prstDash val="solid"/>
                      <a:round/>
                      <a:headEnd type="none" w="sm" len="sm"/>
                      <a:tailEnd type="none" w="sm" len="sm"/>
                    </a:lnR>
                    <a:lnT w="12700" cap="flat" cmpd="sng">
                      <a:solidFill>
                        <a:srgbClr val="002040">
                          <a:alpha val="0"/>
                        </a:srgbClr>
                      </a:solidFill>
                      <a:prstDash val="solid"/>
                      <a:round/>
                      <a:headEnd type="none" w="sm" len="sm"/>
                      <a:tailEnd type="none" w="sm" len="sm"/>
                    </a:lnT>
                    <a:lnB w="12700" cap="flat" cmpd="sng">
                      <a:solidFill>
                        <a:srgbClr val="002040">
                          <a:alpha val="0"/>
                        </a:srgbClr>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500">
                          <a:solidFill>
                            <a:schemeClr val="dk1"/>
                          </a:solidFill>
                        </a:rPr>
                        <a:t>UBC Okanagan</a:t>
                      </a:r>
                      <a:endParaRPr sz="1500">
                        <a:solidFill>
                          <a:schemeClr val="dk1"/>
                        </a:solidFill>
                      </a:endParaRPr>
                    </a:p>
                  </a:txBody>
                  <a:tcPr marL="66675" marR="66675" marT="66675" marB="66675">
                    <a:lnL w="12700" cap="flat" cmpd="sng">
                      <a:solidFill>
                        <a:srgbClr val="002040">
                          <a:alpha val="0"/>
                        </a:srgbClr>
                      </a:solidFill>
                      <a:prstDash val="solid"/>
                      <a:round/>
                      <a:headEnd type="none" w="sm" len="sm"/>
                      <a:tailEnd type="none" w="sm" len="sm"/>
                    </a:lnL>
                    <a:lnR w="12700" cap="flat" cmpd="sng">
                      <a:solidFill>
                        <a:srgbClr val="002040">
                          <a:alpha val="0"/>
                        </a:srgbClr>
                      </a:solidFill>
                      <a:prstDash val="solid"/>
                      <a:round/>
                      <a:headEnd type="none" w="sm" len="sm"/>
                      <a:tailEnd type="none" w="sm" len="sm"/>
                    </a:lnR>
                    <a:lnT w="12700" cap="flat" cmpd="sng">
                      <a:solidFill>
                        <a:srgbClr val="002040">
                          <a:alpha val="0"/>
                        </a:srgbClr>
                      </a:solidFill>
                      <a:prstDash val="solid"/>
                      <a:round/>
                      <a:headEnd type="none" w="sm" len="sm"/>
                      <a:tailEnd type="none" w="sm" len="sm"/>
                    </a:lnT>
                    <a:lnB w="12700" cap="flat" cmpd="sng">
                      <a:solidFill>
                        <a:srgbClr val="002040">
                          <a:alpha val="0"/>
                        </a:srgbClr>
                      </a:solidFill>
                      <a:prstDash val="solid"/>
                      <a:round/>
                      <a:headEnd type="none" w="sm" len="sm"/>
                      <a:tailEnd type="none" w="sm" len="sm"/>
                    </a:lnB>
                  </a:tcPr>
                </a:tc>
                <a:extLst>
                  <a:ext uri="{0D108BD9-81ED-4DB2-BD59-A6C34878D82A}">
                    <a16:rowId xmlns:a16="http://schemas.microsoft.com/office/drawing/2014/main" val="10000"/>
                  </a:ext>
                </a:extLst>
              </a:tr>
              <a:tr h="331475">
                <a:tc vMerge="1">
                  <a:txBody>
                    <a:bodyPr/>
                    <a:lstStyle/>
                    <a:p>
                      <a:endParaRPr lang="en-US"/>
                    </a:p>
                  </a:txBody>
                  <a:tcPr/>
                </a:tc>
                <a:tc>
                  <a:txBody>
                    <a:bodyPr/>
                    <a:lstStyle/>
                    <a:p>
                      <a:pPr marL="0" lvl="0" indent="0" algn="ctr" rtl="0">
                        <a:lnSpc>
                          <a:spcPct val="115000"/>
                        </a:lnSpc>
                        <a:spcBef>
                          <a:spcPts val="0"/>
                        </a:spcBef>
                        <a:spcAft>
                          <a:spcPts val="0"/>
                        </a:spcAft>
                        <a:buNone/>
                      </a:pPr>
                      <a:r>
                        <a:rPr lang="en" sz="1500" b="1">
                          <a:solidFill>
                            <a:schemeClr val="dk1"/>
                          </a:solidFill>
                        </a:rPr>
                        <a:t>2021</a:t>
                      </a:r>
                      <a:endParaRPr sz="1500" b="1">
                        <a:solidFill>
                          <a:schemeClr val="dk1"/>
                        </a:solidFill>
                      </a:endParaRPr>
                    </a:p>
                  </a:txBody>
                  <a:tcPr marL="66675" marR="66675" marT="66675" marB="66675">
                    <a:lnL w="12700" cap="flat" cmpd="sng">
                      <a:solidFill>
                        <a:srgbClr val="002040"/>
                      </a:solidFill>
                      <a:prstDash val="solid"/>
                      <a:round/>
                      <a:headEnd type="none" w="sm" len="sm"/>
                      <a:tailEnd type="none" w="sm" len="sm"/>
                    </a:lnL>
                    <a:lnR w="12700" cap="flat" cmpd="sng">
                      <a:solidFill>
                        <a:srgbClr val="002040"/>
                      </a:solidFill>
                      <a:prstDash val="solid"/>
                      <a:round/>
                      <a:headEnd type="none" w="sm" len="sm"/>
                      <a:tailEnd type="none" w="sm" len="sm"/>
                    </a:lnR>
                    <a:lnT w="12700" cap="flat" cmpd="sng">
                      <a:solidFill>
                        <a:srgbClr val="002040">
                          <a:alpha val="0"/>
                        </a:srgbClr>
                      </a:solidFill>
                      <a:prstDash val="solid"/>
                      <a:round/>
                      <a:headEnd type="none" w="sm" len="sm"/>
                      <a:tailEnd type="none" w="sm" len="sm"/>
                    </a:lnT>
                    <a:lnB w="12700" cap="flat" cmpd="sng">
                      <a:solidFill>
                        <a:srgbClr val="00204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500" b="1">
                          <a:solidFill>
                            <a:schemeClr val="dk1"/>
                          </a:solidFill>
                        </a:rPr>
                        <a:t>2021</a:t>
                      </a:r>
                      <a:endParaRPr sz="1500" b="1">
                        <a:solidFill>
                          <a:schemeClr val="dk1"/>
                        </a:solidFill>
                      </a:endParaRPr>
                    </a:p>
                  </a:txBody>
                  <a:tcPr marL="66675" marR="66675" marT="66675" marB="66675">
                    <a:lnL w="12700" cap="flat" cmpd="sng">
                      <a:solidFill>
                        <a:srgbClr val="002040"/>
                      </a:solidFill>
                      <a:prstDash val="solid"/>
                      <a:round/>
                      <a:headEnd type="none" w="sm" len="sm"/>
                      <a:tailEnd type="none" w="sm" len="sm"/>
                    </a:lnL>
                    <a:lnR w="12700" cap="flat" cmpd="sng">
                      <a:solidFill>
                        <a:srgbClr val="002040">
                          <a:alpha val="0"/>
                        </a:srgbClr>
                      </a:solidFill>
                      <a:prstDash val="solid"/>
                      <a:round/>
                      <a:headEnd type="none" w="sm" len="sm"/>
                      <a:tailEnd type="none" w="sm" len="sm"/>
                    </a:lnR>
                    <a:lnT w="12700" cap="flat" cmpd="sng">
                      <a:solidFill>
                        <a:srgbClr val="002040">
                          <a:alpha val="0"/>
                        </a:srgbClr>
                      </a:solidFill>
                      <a:prstDash val="solid"/>
                      <a:round/>
                      <a:headEnd type="none" w="sm" len="sm"/>
                      <a:tailEnd type="none" w="sm" len="sm"/>
                    </a:lnT>
                    <a:lnB w="12700" cap="flat" cmpd="sng">
                      <a:solidFill>
                        <a:srgbClr val="002040"/>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lvl="0" indent="0" algn="l" rtl="0">
                        <a:lnSpc>
                          <a:spcPct val="115000"/>
                        </a:lnSpc>
                        <a:spcBef>
                          <a:spcPts val="0"/>
                        </a:spcBef>
                        <a:spcAft>
                          <a:spcPts val="0"/>
                        </a:spcAft>
                        <a:buNone/>
                      </a:pPr>
                      <a:r>
                        <a:rPr lang="en" sz="1500">
                          <a:solidFill>
                            <a:schemeClr val="dk1"/>
                          </a:solidFill>
                        </a:rPr>
                        <a:t>Undergraduate students</a:t>
                      </a:r>
                      <a:endParaRPr sz="1500">
                        <a:solidFill>
                          <a:schemeClr val="dk1"/>
                        </a:solidFill>
                      </a:endParaRPr>
                    </a:p>
                  </a:txBody>
                  <a:tcPr marL="66675" marR="66675" marT="66675" marB="66675">
                    <a:lnL w="12700" cap="flat" cmpd="sng">
                      <a:solidFill>
                        <a:srgbClr val="002040">
                          <a:alpha val="0"/>
                        </a:srgbClr>
                      </a:solidFill>
                      <a:prstDash val="solid"/>
                      <a:round/>
                      <a:headEnd type="none" w="sm" len="sm"/>
                      <a:tailEnd type="none" w="sm" len="sm"/>
                    </a:lnL>
                    <a:lnR w="12700" cap="flat" cmpd="sng">
                      <a:solidFill>
                        <a:srgbClr val="002040"/>
                      </a:solidFill>
                      <a:prstDash val="solid"/>
                      <a:round/>
                      <a:headEnd type="none" w="sm" len="sm"/>
                      <a:tailEnd type="none" w="sm" len="sm"/>
                    </a:lnR>
                    <a:lnT w="12700" cap="flat" cmpd="sng">
                      <a:solidFill>
                        <a:srgbClr val="002040"/>
                      </a:solidFill>
                      <a:prstDash val="solid"/>
                      <a:round/>
                      <a:headEnd type="none" w="sm" len="sm"/>
                      <a:tailEnd type="none" w="sm" len="sm"/>
                    </a:lnT>
                    <a:lnB w="12700" cap="flat" cmpd="sng">
                      <a:solidFill>
                        <a:srgbClr val="00204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500">
                          <a:solidFill>
                            <a:schemeClr val="dk1"/>
                          </a:solidFill>
                        </a:rPr>
                        <a:t>29%</a:t>
                      </a:r>
                      <a:endParaRPr sz="1500">
                        <a:solidFill>
                          <a:schemeClr val="dk1"/>
                        </a:solidFill>
                      </a:endParaRPr>
                    </a:p>
                  </a:txBody>
                  <a:tcPr marL="66675" marR="66675" marT="66675" marB="66675">
                    <a:lnL w="12700" cap="flat" cmpd="sng">
                      <a:solidFill>
                        <a:srgbClr val="002040"/>
                      </a:solidFill>
                      <a:prstDash val="solid"/>
                      <a:round/>
                      <a:headEnd type="none" w="sm" len="sm"/>
                      <a:tailEnd type="none" w="sm" len="sm"/>
                    </a:lnL>
                    <a:lnR w="12700" cap="flat" cmpd="sng">
                      <a:solidFill>
                        <a:srgbClr val="002040"/>
                      </a:solidFill>
                      <a:prstDash val="solid"/>
                      <a:round/>
                      <a:headEnd type="none" w="sm" len="sm"/>
                      <a:tailEnd type="none" w="sm" len="sm"/>
                    </a:lnR>
                    <a:lnT w="12700" cap="flat" cmpd="sng">
                      <a:solidFill>
                        <a:srgbClr val="002040"/>
                      </a:solidFill>
                      <a:prstDash val="solid"/>
                      <a:round/>
                      <a:headEnd type="none" w="sm" len="sm"/>
                      <a:tailEnd type="none" w="sm" len="sm"/>
                    </a:lnT>
                    <a:lnB w="12700" cap="flat" cmpd="sng">
                      <a:solidFill>
                        <a:srgbClr val="00204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500">
                          <a:solidFill>
                            <a:schemeClr val="dk1"/>
                          </a:solidFill>
                        </a:rPr>
                        <a:t>32%</a:t>
                      </a:r>
                      <a:endParaRPr sz="1500">
                        <a:solidFill>
                          <a:schemeClr val="dk1"/>
                        </a:solidFill>
                      </a:endParaRPr>
                    </a:p>
                  </a:txBody>
                  <a:tcPr marL="66675" marR="66675" marT="66675" marB="66675">
                    <a:lnL w="12700" cap="flat" cmpd="sng">
                      <a:solidFill>
                        <a:srgbClr val="002040"/>
                      </a:solidFill>
                      <a:prstDash val="solid"/>
                      <a:round/>
                      <a:headEnd type="none" w="sm" len="sm"/>
                      <a:tailEnd type="none" w="sm" len="sm"/>
                    </a:lnL>
                    <a:lnR w="12700" cap="flat" cmpd="sng">
                      <a:solidFill>
                        <a:srgbClr val="002040">
                          <a:alpha val="0"/>
                        </a:srgbClr>
                      </a:solidFill>
                      <a:prstDash val="solid"/>
                      <a:round/>
                      <a:headEnd type="none" w="sm" len="sm"/>
                      <a:tailEnd type="none" w="sm" len="sm"/>
                    </a:lnR>
                    <a:lnT w="12700" cap="flat" cmpd="sng">
                      <a:solidFill>
                        <a:srgbClr val="002040"/>
                      </a:solidFill>
                      <a:prstDash val="solid"/>
                      <a:round/>
                      <a:headEnd type="none" w="sm" len="sm"/>
                      <a:tailEnd type="none" w="sm" len="sm"/>
                    </a:lnT>
                    <a:lnB w="12700" cap="flat" cmpd="sng">
                      <a:solidFill>
                        <a:srgbClr val="002040"/>
                      </a:solidFill>
                      <a:prstDash val="solid"/>
                      <a:round/>
                      <a:headEnd type="none" w="sm" len="sm"/>
                      <a:tailEnd type="none" w="sm" len="sm"/>
                    </a:lnB>
                  </a:tcPr>
                </a:tc>
                <a:extLst>
                  <a:ext uri="{0D108BD9-81ED-4DB2-BD59-A6C34878D82A}">
                    <a16:rowId xmlns:a16="http://schemas.microsoft.com/office/drawing/2014/main" val="10002"/>
                  </a:ext>
                </a:extLst>
              </a:tr>
              <a:tr h="182400">
                <a:tc>
                  <a:txBody>
                    <a:bodyPr/>
                    <a:lstStyle/>
                    <a:p>
                      <a:pPr marL="0" lvl="0" indent="0" algn="l" rtl="0">
                        <a:lnSpc>
                          <a:spcPct val="115000"/>
                        </a:lnSpc>
                        <a:spcBef>
                          <a:spcPts val="0"/>
                        </a:spcBef>
                        <a:spcAft>
                          <a:spcPts val="0"/>
                        </a:spcAft>
                        <a:buNone/>
                      </a:pPr>
                      <a:r>
                        <a:rPr lang="en" sz="1500" dirty="0">
                          <a:solidFill>
                            <a:schemeClr val="dk1"/>
                          </a:solidFill>
                        </a:rPr>
                        <a:t>Graduate students</a:t>
                      </a:r>
                      <a:endParaRPr sz="1500" dirty="0">
                        <a:solidFill>
                          <a:schemeClr val="dk1"/>
                        </a:solidFill>
                      </a:endParaRPr>
                    </a:p>
                  </a:txBody>
                  <a:tcPr marL="66675" marR="66675" marT="66675" marB="66675">
                    <a:lnL w="12700" cap="flat" cmpd="sng">
                      <a:solidFill>
                        <a:srgbClr val="002040">
                          <a:alpha val="0"/>
                        </a:srgbClr>
                      </a:solidFill>
                      <a:prstDash val="solid"/>
                      <a:round/>
                      <a:headEnd type="none" w="sm" len="sm"/>
                      <a:tailEnd type="none" w="sm" len="sm"/>
                    </a:lnL>
                    <a:lnR w="12700" cap="flat" cmpd="sng">
                      <a:solidFill>
                        <a:srgbClr val="002040"/>
                      </a:solidFill>
                      <a:prstDash val="solid"/>
                      <a:round/>
                      <a:headEnd type="none" w="sm" len="sm"/>
                      <a:tailEnd type="none" w="sm" len="sm"/>
                    </a:lnR>
                    <a:lnT w="12700" cap="flat" cmpd="sng">
                      <a:solidFill>
                        <a:srgbClr val="002040"/>
                      </a:solidFill>
                      <a:prstDash val="solid"/>
                      <a:round/>
                      <a:headEnd type="none" w="sm" len="sm"/>
                      <a:tailEnd type="none" w="sm" len="sm"/>
                    </a:lnT>
                    <a:lnB w="12700" cap="flat" cmpd="sng">
                      <a:solidFill>
                        <a:srgbClr val="00204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500">
                          <a:solidFill>
                            <a:schemeClr val="dk1"/>
                          </a:solidFill>
                        </a:rPr>
                        <a:t>35%</a:t>
                      </a:r>
                      <a:endParaRPr sz="1500">
                        <a:solidFill>
                          <a:schemeClr val="dk1"/>
                        </a:solidFill>
                      </a:endParaRPr>
                    </a:p>
                  </a:txBody>
                  <a:tcPr marL="66675" marR="66675" marT="66675" marB="66675">
                    <a:lnL w="12700" cap="flat" cmpd="sng">
                      <a:solidFill>
                        <a:srgbClr val="002040"/>
                      </a:solidFill>
                      <a:prstDash val="solid"/>
                      <a:round/>
                      <a:headEnd type="none" w="sm" len="sm"/>
                      <a:tailEnd type="none" w="sm" len="sm"/>
                    </a:lnL>
                    <a:lnR w="12700" cap="flat" cmpd="sng">
                      <a:solidFill>
                        <a:srgbClr val="002040"/>
                      </a:solidFill>
                      <a:prstDash val="solid"/>
                      <a:round/>
                      <a:headEnd type="none" w="sm" len="sm"/>
                      <a:tailEnd type="none" w="sm" len="sm"/>
                    </a:lnR>
                    <a:lnT w="12700" cap="flat" cmpd="sng">
                      <a:solidFill>
                        <a:srgbClr val="002040"/>
                      </a:solidFill>
                      <a:prstDash val="solid"/>
                      <a:round/>
                      <a:headEnd type="none" w="sm" len="sm"/>
                      <a:tailEnd type="none" w="sm" len="sm"/>
                    </a:lnT>
                    <a:lnB w="12700" cap="flat" cmpd="sng">
                      <a:solidFill>
                        <a:srgbClr val="00204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500">
                          <a:solidFill>
                            <a:schemeClr val="dk1"/>
                          </a:solidFill>
                        </a:rPr>
                        <a:t>47%</a:t>
                      </a:r>
                      <a:endParaRPr sz="1500">
                        <a:solidFill>
                          <a:schemeClr val="dk1"/>
                        </a:solidFill>
                      </a:endParaRPr>
                    </a:p>
                  </a:txBody>
                  <a:tcPr marL="66675" marR="66675" marT="66675" marB="66675">
                    <a:lnL w="12700" cap="flat" cmpd="sng">
                      <a:solidFill>
                        <a:srgbClr val="002040"/>
                      </a:solidFill>
                      <a:prstDash val="solid"/>
                      <a:round/>
                      <a:headEnd type="none" w="sm" len="sm"/>
                      <a:tailEnd type="none" w="sm" len="sm"/>
                    </a:lnL>
                    <a:lnR w="12700" cap="flat" cmpd="sng">
                      <a:solidFill>
                        <a:srgbClr val="002040">
                          <a:alpha val="0"/>
                        </a:srgbClr>
                      </a:solidFill>
                      <a:prstDash val="solid"/>
                      <a:round/>
                      <a:headEnd type="none" w="sm" len="sm"/>
                      <a:tailEnd type="none" w="sm" len="sm"/>
                    </a:lnR>
                    <a:lnT w="12700" cap="flat" cmpd="sng">
                      <a:solidFill>
                        <a:srgbClr val="002040"/>
                      </a:solidFill>
                      <a:prstDash val="solid"/>
                      <a:round/>
                      <a:headEnd type="none" w="sm" len="sm"/>
                      <a:tailEnd type="none" w="sm" len="sm"/>
                    </a:lnT>
                    <a:lnB w="12700" cap="flat" cmpd="sng">
                      <a:solidFill>
                        <a:srgbClr val="002040"/>
                      </a:solidFill>
                      <a:prstDash val="solid"/>
                      <a:round/>
                      <a:headEnd type="none" w="sm" len="sm"/>
                      <a:tailEnd type="none" w="sm" len="sm"/>
                    </a:lnB>
                  </a:tcPr>
                </a:tc>
                <a:extLst>
                  <a:ext uri="{0D108BD9-81ED-4DB2-BD59-A6C34878D82A}">
                    <a16:rowId xmlns:a16="http://schemas.microsoft.com/office/drawing/2014/main" val="10003"/>
                  </a:ext>
                </a:extLst>
              </a:tr>
              <a:tr h="331475">
                <a:tc>
                  <a:txBody>
                    <a:bodyPr/>
                    <a:lstStyle/>
                    <a:p>
                      <a:pPr marL="0" lvl="0" indent="0" algn="l" rtl="0">
                        <a:lnSpc>
                          <a:spcPct val="115000"/>
                        </a:lnSpc>
                        <a:spcBef>
                          <a:spcPts val="0"/>
                        </a:spcBef>
                        <a:spcAft>
                          <a:spcPts val="0"/>
                        </a:spcAft>
                        <a:buNone/>
                      </a:pPr>
                      <a:r>
                        <a:rPr lang="en" sz="1500">
                          <a:solidFill>
                            <a:schemeClr val="dk1"/>
                          </a:solidFill>
                        </a:rPr>
                        <a:t>Staff</a:t>
                      </a:r>
                      <a:endParaRPr sz="1500">
                        <a:solidFill>
                          <a:schemeClr val="dk1"/>
                        </a:solidFill>
                      </a:endParaRPr>
                    </a:p>
                  </a:txBody>
                  <a:tcPr marL="66675" marR="66675" marT="66675" marB="66675">
                    <a:lnL w="12700" cap="flat" cmpd="sng">
                      <a:solidFill>
                        <a:srgbClr val="002040">
                          <a:alpha val="0"/>
                        </a:srgbClr>
                      </a:solidFill>
                      <a:prstDash val="solid"/>
                      <a:round/>
                      <a:headEnd type="none" w="sm" len="sm"/>
                      <a:tailEnd type="none" w="sm" len="sm"/>
                    </a:lnL>
                    <a:lnR w="12700" cap="flat" cmpd="sng">
                      <a:solidFill>
                        <a:srgbClr val="002040"/>
                      </a:solidFill>
                      <a:prstDash val="solid"/>
                      <a:round/>
                      <a:headEnd type="none" w="sm" len="sm"/>
                      <a:tailEnd type="none" w="sm" len="sm"/>
                    </a:lnR>
                    <a:lnT w="12700" cap="flat" cmpd="sng">
                      <a:solidFill>
                        <a:srgbClr val="002040"/>
                      </a:solidFill>
                      <a:prstDash val="solid"/>
                      <a:round/>
                      <a:headEnd type="none" w="sm" len="sm"/>
                      <a:tailEnd type="none" w="sm" len="sm"/>
                    </a:lnT>
                    <a:lnB w="12700" cap="flat" cmpd="sng">
                      <a:solidFill>
                        <a:srgbClr val="00204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500">
                          <a:solidFill>
                            <a:schemeClr val="dk1"/>
                          </a:solidFill>
                        </a:rPr>
                        <a:t>43%</a:t>
                      </a:r>
                      <a:endParaRPr sz="1500">
                        <a:solidFill>
                          <a:schemeClr val="dk1"/>
                        </a:solidFill>
                      </a:endParaRPr>
                    </a:p>
                  </a:txBody>
                  <a:tcPr marL="66675" marR="66675" marT="66675" marB="66675">
                    <a:lnL w="12700" cap="flat" cmpd="sng">
                      <a:solidFill>
                        <a:srgbClr val="002040"/>
                      </a:solidFill>
                      <a:prstDash val="solid"/>
                      <a:round/>
                      <a:headEnd type="none" w="sm" len="sm"/>
                      <a:tailEnd type="none" w="sm" len="sm"/>
                    </a:lnL>
                    <a:lnR w="12700" cap="flat" cmpd="sng">
                      <a:solidFill>
                        <a:srgbClr val="002040"/>
                      </a:solidFill>
                      <a:prstDash val="solid"/>
                      <a:round/>
                      <a:headEnd type="none" w="sm" len="sm"/>
                      <a:tailEnd type="none" w="sm" len="sm"/>
                    </a:lnR>
                    <a:lnT w="12700" cap="flat" cmpd="sng">
                      <a:solidFill>
                        <a:srgbClr val="002040"/>
                      </a:solidFill>
                      <a:prstDash val="solid"/>
                      <a:round/>
                      <a:headEnd type="none" w="sm" len="sm"/>
                      <a:tailEnd type="none" w="sm" len="sm"/>
                    </a:lnT>
                    <a:lnB w="12700" cap="flat" cmpd="sng">
                      <a:solidFill>
                        <a:srgbClr val="00204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500">
                          <a:solidFill>
                            <a:schemeClr val="dk1"/>
                          </a:solidFill>
                        </a:rPr>
                        <a:t>40%</a:t>
                      </a:r>
                      <a:endParaRPr sz="1500">
                        <a:solidFill>
                          <a:schemeClr val="dk1"/>
                        </a:solidFill>
                      </a:endParaRPr>
                    </a:p>
                  </a:txBody>
                  <a:tcPr marL="66675" marR="66675" marT="66675" marB="66675">
                    <a:lnL w="12700" cap="flat" cmpd="sng">
                      <a:solidFill>
                        <a:srgbClr val="002040"/>
                      </a:solidFill>
                      <a:prstDash val="solid"/>
                      <a:round/>
                      <a:headEnd type="none" w="sm" len="sm"/>
                      <a:tailEnd type="none" w="sm" len="sm"/>
                    </a:lnL>
                    <a:lnR w="12700" cap="flat" cmpd="sng">
                      <a:solidFill>
                        <a:srgbClr val="002040">
                          <a:alpha val="0"/>
                        </a:srgbClr>
                      </a:solidFill>
                      <a:prstDash val="solid"/>
                      <a:round/>
                      <a:headEnd type="none" w="sm" len="sm"/>
                      <a:tailEnd type="none" w="sm" len="sm"/>
                    </a:lnR>
                    <a:lnT w="12700" cap="flat" cmpd="sng">
                      <a:solidFill>
                        <a:srgbClr val="002040"/>
                      </a:solidFill>
                      <a:prstDash val="solid"/>
                      <a:round/>
                      <a:headEnd type="none" w="sm" len="sm"/>
                      <a:tailEnd type="none" w="sm" len="sm"/>
                    </a:lnT>
                    <a:lnB w="12700" cap="flat" cmpd="sng">
                      <a:solidFill>
                        <a:srgbClr val="002040"/>
                      </a:solidFill>
                      <a:prstDash val="solid"/>
                      <a:round/>
                      <a:headEnd type="none" w="sm" len="sm"/>
                      <a:tailEnd type="none" w="sm" len="sm"/>
                    </a:lnB>
                  </a:tcPr>
                </a:tc>
                <a:extLst>
                  <a:ext uri="{0D108BD9-81ED-4DB2-BD59-A6C34878D82A}">
                    <a16:rowId xmlns:a16="http://schemas.microsoft.com/office/drawing/2014/main" val="10004"/>
                  </a:ext>
                </a:extLst>
              </a:tr>
              <a:tr h="331475">
                <a:tc>
                  <a:txBody>
                    <a:bodyPr/>
                    <a:lstStyle/>
                    <a:p>
                      <a:pPr marL="0" lvl="0" indent="0" algn="l" rtl="0">
                        <a:lnSpc>
                          <a:spcPct val="115000"/>
                        </a:lnSpc>
                        <a:spcBef>
                          <a:spcPts val="0"/>
                        </a:spcBef>
                        <a:spcAft>
                          <a:spcPts val="0"/>
                        </a:spcAft>
                        <a:buNone/>
                      </a:pPr>
                      <a:r>
                        <a:rPr lang="en" sz="1500" dirty="0">
                          <a:solidFill>
                            <a:schemeClr val="dk1"/>
                          </a:solidFill>
                        </a:rPr>
                        <a:t>Faculty</a:t>
                      </a:r>
                      <a:endParaRPr sz="1500" dirty="0">
                        <a:solidFill>
                          <a:schemeClr val="dk1"/>
                        </a:solidFill>
                      </a:endParaRPr>
                    </a:p>
                  </a:txBody>
                  <a:tcPr marL="66675" marR="66675" marT="66675" marB="66675">
                    <a:lnL w="12700" cap="flat" cmpd="sng">
                      <a:solidFill>
                        <a:srgbClr val="002040">
                          <a:alpha val="0"/>
                        </a:srgbClr>
                      </a:solidFill>
                      <a:prstDash val="solid"/>
                      <a:round/>
                      <a:headEnd type="none" w="sm" len="sm"/>
                      <a:tailEnd type="none" w="sm" len="sm"/>
                    </a:lnL>
                    <a:lnR w="12700" cap="flat" cmpd="sng">
                      <a:solidFill>
                        <a:srgbClr val="002040"/>
                      </a:solidFill>
                      <a:prstDash val="solid"/>
                      <a:round/>
                      <a:headEnd type="none" w="sm" len="sm"/>
                      <a:tailEnd type="none" w="sm" len="sm"/>
                    </a:lnR>
                    <a:lnT w="12700" cap="flat" cmpd="sng">
                      <a:solidFill>
                        <a:srgbClr val="002040"/>
                      </a:solidFill>
                      <a:prstDash val="solid"/>
                      <a:round/>
                      <a:headEnd type="none" w="sm" len="sm"/>
                      <a:tailEnd type="none" w="sm" len="sm"/>
                    </a:lnT>
                    <a:lnB w="12700" cap="flat" cmpd="sng">
                      <a:solidFill>
                        <a:srgbClr val="002040">
                          <a:alpha val="0"/>
                        </a:srgbClr>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500">
                          <a:solidFill>
                            <a:schemeClr val="dk1"/>
                          </a:solidFill>
                        </a:rPr>
                        <a:t>43%</a:t>
                      </a:r>
                      <a:endParaRPr sz="1500">
                        <a:solidFill>
                          <a:schemeClr val="dk1"/>
                        </a:solidFill>
                      </a:endParaRPr>
                    </a:p>
                  </a:txBody>
                  <a:tcPr marL="66675" marR="66675" marT="66675" marB="66675">
                    <a:lnL w="12700" cap="flat" cmpd="sng">
                      <a:solidFill>
                        <a:srgbClr val="002040"/>
                      </a:solidFill>
                      <a:prstDash val="solid"/>
                      <a:round/>
                      <a:headEnd type="none" w="sm" len="sm"/>
                      <a:tailEnd type="none" w="sm" len="sm"/>
                    </a:lnL>
                    <a:lnR w="12700" cap="flat" cmpd="sng">
                      <a:solidFill>
                        <a:srgbClr val="002040"/>
                      </a:solidFill>
                      <a:prstDash val="solid"/>
                      <a:round/>
                      <a:headEnd type="none" w="sm" len="sm"/>
                      <a:tailEnd type="none" w="sm" len="sm"/>
                    </a:lnR>
                    <a:lnT w="12700" cap="flat" cmpd="sng">
                      <a:solidFill>
                        <a:srgbClr val="002040"/>
                      </a:solidFill>
                      <a:prstDash val="solid"/>
                      <a:round/>
                      <a:headEnd type="none" w="sm" len="sm"/>
                      <a:tailEnd type="none" w="sm" len="sm"/>
                    </a:lnT>
                    <a:lnB w="12700" cap="flat" cmpd="sng">
                      <a:solidFill>
                        <a:srgbClr val="002040">
                          <a:alpha val="0"/>
                        </a:srgbClr>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500" dirty="0">
                          <a:solidFill>
                            <a:schemeClr val="dk1"/>
                          </a:solidFill>
                        </a:rPr>
                        <a:t>56%</a:t>
                      </a:r>
                      <a:endParaRPr sz="1500" dirty="0">
                        <a:solidFill>
                          <a:schemeClr val="dk1"/>
                        </a:solidFill>
                      </a:endParaRPr>
                    </a:p>
                  </a:txBody>
                  <a:tcPr marL="66675" marR="66675" marT="66675" marB="66675">
                    <a:lnL w="12700" cap="flat" cmpd="sng">
                      <a:solidFill>
                        <a:srgbClr val="002040"/>
                      </a:solidFill>
                      <a:prstDash val="solid"/>
                      <a:round/>
                      <a:headEnd type="none" w="sm" len="sm"/>
                      <a:tailEnd type="none" w="sm" len="sm"/>
                    </a:lnL>
                    <a:lnR w="12700" cap="flat" cmpd="sng">
                      <a:solidFill>
                        <a:srgbClr val="002040">
                          <a:alpha val="0"/>
                        </a:srgbClr>
                      </a:solidFill>
                      <a:prstDash val="solid"/>
                      <a:round/>
                      <a:headEnd type="none" w="sm" len="sm"/>
                      <a:tailEnd type="none" w="sm" len="sm"/>
                    </a:lnR>
                    <a:lnT w="12700" cap="flat" cmpd="sng">
                      <a:solidFill>
                        <a:srgbClr val="002040"/>
                      </a:solidFill>
                      <a:prstDash val="solid"/>
                      <a:round/>
                      <a:headEnd type="none" w="sm" len="sm"/>
                      <a:tailEnd type="none" w="sm" len="sm"/>
                    </a:lnT>
                    <a:lnB w="12700" cap="flat" cmpd="sng">
                      <a:solidFill>
                        <a:srgbClr val="002040">
                          <a:alpha val="0"/>
                        </a:srgbClr>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5" name="Google Shape;267;p43">
            <a:extLst>
              <a:ext uri="{FF2B5EF4-FFF2-40B4-BE49-F238E27FC236}">
                <a16:creationId xmlns:a16="http://schemas.microsoft.com/office/drawing/2014/main" id="{596535E3-525C-B08B-FFF1-09AA6111B8DE}"/>
              </a:ext>
            </a:extLst>
          </p:cNvPr>
          <p:cNvSpPr txBox="1"/>
          <p:nvPr/>
        </p:nvSpPr>
        <p:spPr>
          <a:xfrm>
            <a:off x="438950" y="4261175"/>
            <a:ext cx="7118100" cy="369300"/>
          </a:xfrm>
          <a:prstGeom prst="rect">
            <a:avLst/>
          </a:prstGeom>
          <a:noFill/>
          <a:ln>
            <a:noFill/>
          </a:ln>
        </p:spPr>
        <p:txBody>
          <a:bodyPr spcFirstLastPara="1" wrap="square" lIns="0" tIns="91425" rIns="91425" bIns="91425" anchor="t" anchorCtr="0">
            <a:spAutoFit/>
          </a:bodyPr>
          <a:lstStyle/>
          <a:p>
            <a:pPr marL="0" lvl="0" indent="0" algn="l" rtl="0">
              <a:spcBef>
                <a:spcPts val="0"/>
              </a:spcBef>
              <a:spcAft>
                <a:spcPts val="0"/>
              </a:spcAft>
              <a:buNone/>
            </a:pPr>
            <a:r>
              <a:rPr lang="en" sz="1200" i="1" dirty="0"/>
              <a:t>UBC CCWS 2021. Respondents who answered Excellent or Very Good (instead of Good, Fair, Poor)</a:t>
            </a:r>
            <a:endParaRPr sz="1200" i="1" dirty="0"/>
          </a:p>
        </p:txBody>
      </p:sp>
    </p:spTree>
    <p:extLst>
      <p:ext uri="{BB962C8B-B14F-4D97-AF65-F5344CB8AC3E}">
        <p14:creationId xmlns:p14="http://schemas.microsoft.com/office/powerpoint/2010/main" val="899883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49DA5-CC2A-4208-F2C3-0EA2E7F32D3B}"/>
              </a:ext>
            </a:extLst>
          </p:cNvPr>
          <p:cNvSpPr>
            <a:spLocks noGrp="1"/>
          </p:cNvSpPr>
          <p:nvPr>
            <p:ph type="title"/>
          </p:nvPr>
        </p:nvSpPr>
        <p:spPr/>
        <p:txBody>
          <a:bodyPr/>
          <a:lstStyle/>
          <a:p>
            <a:r>
              <a:rPr lang="en-CA" b="1" dirty="0"/>
              <a:t>UBC </a:t>
            </a:r>
            <a:r>
              <a:rPr lang="en-CA" dirty="0"/>
              <a:t>d</a:t>
            </a:r>
            <a:r>
              <a:rPr lang="en-CA" b="1" dirty="0"/>
              <a:t>ata </a:t>
            </a:r>
            <a:r>
              <a:rPr lang="en-CA" sz="2000" dirty="0">
                <a:highlight>
                  <a:srgbClr val="FFFF00"/>
                </a:highlight>
              </a:rPr>
              <a:t>[</a:t>
            </a:r>
            <a:r>
              <a:rPr lang="en-CA" sz="2000" b="1" dirty="0">
                <a:highlight>
                  <a:srgbClr val="FFFF00"/>
                </a:highlight>
              </a:rPr>
              <a:t>Choose data to include in your slide deck]</a:t>
            </a:r>
            <a:endParaRPr lang="en-US" dirty="0"/>
          </a:p>
        </p:txBody>
      </p:sp>
      <p:sp>
        <p:nvSpPr>
          <p:cNvPr id="3" name="Text Placeholder 2">
            <a:extLst>
              <a:ext uri="{FF2B5EF4-FFF2-40B4-BE49-F238E27FC236}">
                <a16:creationId xmlns:a16="http://schemas.microsoft.com/office/drawing/2014/main" id="{A204A84A-4049-7165-3854-997BFB600983}"/>
              </a:ext>
            </a:extLst>
          </p:cNvPr>
          <p:cNvSpPr>
            <a:spLocks noGrp="1"/>
          </p:cNvSpPr>
          <p:nvPr>
            <p:ph type="body" sz="quarter" idx="13"/>
          </p:nvPr>
        </p:nvSpPr>
        <p:spPr/>
        <p:txBody>
          <a:bodyPr/>
          <a:lstStyle/>
          <a:p>
            <a:pPr marL="0" lvl="0" indent="0" algn="l" rtl="0">
              <a:spcBef>
                <a:spcPts val="0"/>
              </a:spcBef>
              <a:spcAft>
                <a:spcPts val="0"/>
              </a:spcAft>
              <a:buNone/>
            </a:pPr>
            <a:r>
              <a:rPr lang="en-CA" sz="1500" b="1" dirty="0"/>
              <a:t>I have a group, community, or social circle at school [OR my workplace] where I feel I belong (feel at home, known, connected to, supported in my identity)</a:t>
            </a:r>
          </a:p>
        </p:txBody>
      </p:sp>
      <p:sp>
        <p:nvSpPr>
          <p:cNvPr id="5" name="Google Shape;267;p43">
            <a:extLst>
              <a:ext uri="{FF2B5EF4-FFF2-40B4-BE49-F238E27FC236}">
                <a16:creationId xmlns:a16="http://schemas.microsoft.com/office/drawing/2014/main" id="{596535E3-525C-B08B-FFF1-09AA6111B8DE}"/>
              </a:ext>
            </a:extLst>
          </p:cNvPr>
          <p:cNvSpPr txBox="1"/>
          <p:nvPr/>
        </p:nvSpPr>
        <p:spPr>
          <a:xfrm>
            <a:off x="438950" y="4261175"/>
            <a:ext cx="7118100" cy="682208"/>
          </a:xfrm>
          <a:prstGeom prst="rect">
            <a:avLst/>
          </a:prstGeom>
          <a:noFill/>
          <a:ln>
            <a:noFill/>
          </a:ln>
        </p:spPr>
        <p:txBody>
          <a:bodyPr spcFirstLastPara="1" wrap="square" lIns="0" tIns="91425" rIns="91425" bIns="91425" anchor="t" anchorCtr="0">
            <a:spAutoFit/>
          </a:bodyPr>
          <a:lstStyle/>
          <a:p>
            <a:pPr marL="0" lvl="0" indent="0" algn="l" rtl="0">
              <a:spcBef>
                <a:spcPts val="0"/>
              </a:spcBef>
              <a:spcAft>
                <a:spcPts val="1000"/>
              </a:spcAft>
              <a:buNone/>
            </a:pPr>
            <a:r>
              <a:rPr lang="en-CA" sz="1200" i="1" dirty="0"/>
              <a:t>UBC CCWS 2021. Respondents who answered Strongly Agree or Agree (instead of Somewhat Agree, Somewhat Disagree, Disagree, or Strongly Disagree)</a:t>
            </a:r>
          </a:p>
        </p:txBody>
      </p:sp>
      <p:graphicFrame>
        <p:nvGraphicFramePr>
          <p:cNvPr id="6" name="Google Shape;291;p44">
            <a:extLst>
              <a:ext uri="{FF2B5EF4-FFF2-40B4-BE49-F238E27FC236}">
                <a16:creationId xmlns:a16="http://schemas.microsoft.com/office/drawing/2014/main" id="{7BCEC6DB-4913-2A4E-7CD0-79EA2AD8BF95}"/>
              </a:ext>
            </a:extLst>
          </p:cNvPr>
          <p:cNvGraphicFramePr/>
          <p:nvPr/>
        </p:nvGraphicFramePr>
        <p:xfrm>
          <a:off x="438950" y="1819050"/>
          <a:ext cx="5583500" cy="2243328"/>
        </p:xfrm>
        <a:graphic>
          <a:graphicData uri="http://schemas.openxmlformats.org/drawingml/2006/table">
            <a:tbl>
              <a:tblPr>
                <a:noFill/>
                <a:tableStyleId>{2487C8C2-4C4A-4489-904F-A81F9D91692D}</a:tableStyleId>
              </a:tblPr>
              <a:tblGrid>
                <a:gridCol w="2287050">
                  <a:extLst>
                    <a:ext uri="{9D8B030D-6E8A-4147-A177-3AD203B41FA5}">
                      <a16:colId xmlns:a16="http://schemas.microsoft.com/office/drawing/2014/main" val="20000"/>
                    </a:ext>
                  </a:extLst>
                </a:gridCol>
                <a:gridCol w="1648225">
                  <a:extLst>
                    <a:ext uri="{9D8B030D-6E8A-4147-A177-3AD203B41FA5}">
                      <a16:colId xmlns:a16="http://schemas.microsoft.com/office/drawing/2014/main" val="20001"/>
                    </a:ext>
                  </a:extLst>
                </a:gridCol>
                <a:gridCol w="1648225">
                  <a:extLst>
                    <a:ext uri="{9D8B030D-6E8A-4147-A177-3AD203B41FA5}">
                      <a16:colId xmlns:a16="http://schemas.microsoft.com/office/drawing/2014/main" val="20002"/>
                    </a:ext>
                  </a:extLst>
                </a:gridCol>
              </a:tblGrid>
              <a:tr h="259825">
                <a:tc rowSpan="2">
                  <a:txBody>
                    <a:bodyPr/>
                    <a:lstStyle/>
                    <a:p>
                      <a:pPr marL="0" lvl="0" indent="0" algn="r" rtl="0">
                        <a:lnSpc>
                          <a:spcPct val="115000"/>
                        </a:lnSpc>
                        <a:spcBef>
                          <a:spcPts val="0"/>
                        </a:spcBef>
                        <a:spcAft>
                          <a:spcPts val="0"/>
                        </a:spcAft>
                        <a:buNone/>
                      </a:pPr>
                      <a:r>
                        <a:rPr lang="en" sz="1500" b="1" dirty="0">
                          <a:solidFill>
                            <a:schemeClr val="dk1"/>
                          </a:solidFill>
                        </a:rPr>
                        <a:t>YEAR</a:t>
                      </a:r>
                      <a:endParaRPr sz="1500" b="1" dirty="0">
                        <a:solidFill>
                          <a:schemeClr val="dk1"/>
                        </a:solidFill>
                      </a:endParaRPr>
                    </a:p>
                  </a:txBody>
                  <a:tcPr marL="66675" marR="66675" marT="66675" marB="66675" anchor="b">
                    <a:lnL w="12700" cap="flat" cmpd="sng">
                      <a:solidFill>
                        <a:srgbClr val="002040">
                          <a:alpha val="0"/>
                        </a:srgbClr>
                      </a:solidFill>
                      <a:prstDash val="solid"/>
                      <a:round/>
                      <a:headEnd type="none" w="sm" len="sm"/>
                      <a:tailEnd type="none" w="sm" len="sm"/>
                    </a:lnL>
                    <a:lnR w="12700" cap="flat" cmpd="sng">
                      <a:solidFill>
                        <a:srgbClr val="002040">
                          <a:alpha val="0"/>
                        </a:srgbClr>
                      </a:solidFill>
                      <a:prstDash val="solid"/>
                      <a:round/>
                      <a:headEnd type="none" w="sm" len="sm"/>
                      <a:tailEnd type="none" w="sm" len="sm"/>
                    </a:lnR>
                    <a:lnT w="12700" cap="flat" cmpd="sng">
                      <a:solidFill>
                        <a:srgbClr val="002040">
                          <a:alpha val="0"/>
                        </a:srgbClr>
                      </a:solidFill>
                      <a:prstDash val="solid"/>
                      <a:round/>
                      <a:headEnd type="none" w="sm" len="sm"/>
                      <a:tailEnd type="none" w="sm" len="sm"/>
                    </a:lnT>
                    <a:lnB w="12700" cap="flat" cmpd="sng">
                      <a:solidFill>
                        <a:srgbClr val="00204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500">
                          <a:solidFill>
                            <a:schemeClr val="dk1"/>
                          </a:solidFill>
                        </a:rPr>
                        <a:t>UBC Vancouver</a:t>
                      </a:r>
                      <a:endParaRPr sz="1500">
                        <a:solidFill>
                          <a:schemeClr val="dk1"/>
                        </a:solidFill>
                      </a:endParaRPr>
                    </a:p>
                  </a:txBody>
                  <a:tcPr marL="66675" marR="66675" marT="66675" marB="66675">
                    <a:lnL w="12700" cap="flat" cmpd="sng">
                      <a:solidFill>
                        <a:srgbClr val="002040">
                          <a:alpha val="0"/>
                        </a:srgbClr>
                      </a:solidFill>
                      <a:prstDash val="solid"/>
                      <a:round/>
                      <a:headEnd type="none" w="sm" len="sm"/>
                      <a:tailEnd type="none" w="sm" len="sm"/>
                    </a:lnL>
                    <a:lnR w="12700" cap="flat" cmpd="sng">
                      <a:solidFill>
                        <a:srgbClr val="002040">
                          <a:alpha val="0"/>
                        </a:srgbClr>
                      </a:solidFill>
                      <a:prstDash val="solid"/>
                      <a:round/>
                      <a:headEnd type="none" w="sm" len="sm"/>
                      <a:tailEnd type="none" w="sm" len="sm"/>
                    </a:lnR>
                    <a:lnT w="12700" cap="flat" cmpd="sng">
                      <a:solidFill>
                        <a:srgbClr val="002040">
                          <a:alpha val="0"/>
                        </a:srgbClr>
                      </a:solidFill>
                      <a:prstDash val="solid"/>
                      <a:round/>
                      <a:headEnd type="none" w="sm" len="sm"/>
                      <a:tailEnd type="none" w="sm" len="sm"/>
                    </a:lnT>
                    <a:lnB w="12700" cap="flat" cmpd="sng">
                      <a:solidFill>
                        <a:srgbClr val="002040">
                          <a:alpha val="0"/>
                        </a:srgbClr>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500">
                          <a:solidFill>
                            <a:schemeClr val="dk1"/>
                          </a:solidFill>
                        </a:rPr>
                        <a:t>UBC Okanagan</a:t>
                      </a:r>
                      <a:endParaRPr sz="1500">
                        <a:solidFill>
                          <a:schemeClr val="dk1"/>
                        </a:solidFill>
                      </a:endParaRPr>
                    </a:p>
                  </a:txBody>
                  <a:tcPr marL="66675" marR="66675" marT="66675" marB="66675">
                    <a:lnL w="12700" cap="flat" cmpd="sng">
                      <a:solidFill>
                        <a:srgbClr val="002040">
                          <a:alpha val="0"/>
                        </a:srgbClr>
                      </a:solidFill>
                      <a:prstDash val="solid"/>
                      <a:round/>
                      <a:headEnd type="none" w="sm" len="sm"/>
                      <a:tailEnd type="none" w="sm" len="sm"/>
                    </a:lnL>
                    <a:lnR w="12700" cap="flat" cmpd="sng">
                      <a:solidFill>
                        <a:srgbClr val="002040">
                          <a:alpha val="0"/>
                        </a:srgbClr>
                      </a:solidFill>
                      <a:prstDash val="solid"/>
                      <a:round/>
                      <a:headEnd type="none" w="sm" len="sm"/>
                      <a:tailEnd type="none" w="sm" len="sm"/>
                    </a:lnR>
                    <a:lnT w="12700" cap="flat" cmpd="sng">
                      <a:solidFill>
                        <a:srgbClr val="002040">
                          <a:alpha val="0"/>
                        </a:srgbClr>
                      </a:solidFill>
                      <a:prstDash val="solid"/>
                      <a:round/>
                      <a:headEnd type="none" w="sm" len="sm"/>
                      <a:tailEnd type="none" w="sm" len="sm"/>
                    </a:lnT>
                    <a:lnB w="12700" cap="flat" cmpd="sng">
                      <a:solidFill>
                        <a:srgbClr val="002040">
                          <a:alpha val="0"/>
                        </a:srgbClr>
                      </a:solidFill>
                      <a:prstDash val="solid"/>
                      <a:round/>
                      <a:headEnd type="none" w="sm" len="sm"/>
                      <a:tailEnd type="none" w="sm" len="sm"/>
                    </a:lnB>
                  </a:tcPr>
                </a:tc>
                <a:extLst>
                  <a:ext uri="{0D108BD9-81ED-4DB2-BD59-A6C34878D82A}">
                    <a16:rowId xmlns:a16="http://schemas.microsoft.com/office/drawing/2014/main" val="10000"/>
                  </a:ext>
                </a:extLst>
              </a:tr>
              <a:tr h="331475">
                <a:tc vMerge="1">
                  <a:txBody>
                    <a:bodyPr/>
                    <a:lstStyle/>
                    <a:p>
                      <a:endParaRPr lang="en-US"/>
                    </a:p>
                  </a:txBody>
                  <a:tcPr/>
                </a:tc>
                <a:tc>
                  <a:txBody>
                    <a:bodyPr/>
                    <a:lstStyle/>
                    <a:p>
                      <a:pPr marL="0" lvl="0" indent="0" algn="ctr" rtl="0">
                        <a:lnSpc>
                          <a:spcPct val="115000"/>
                        </a:lnSpc>
                        <a:spcBef>
                          <a:spcPts val="0"/>
                        </a:spcBef>
                        <a:spcAft>
                          <a:spcPts val="0"/>
                        </a:spcAft>
                        <a:buNone/>
                      </a:pPr>
                      <a:r>
                        <a:rPr lang="en" sz="1500" b="1">
                          <a:solidFill>
                            <a:schemeClr val="dk1"/>
                          </a:solidFill>
                        </a:rPr>
                        <a:t>2021</a:t>
                      </a:r>
                      <a:endParaRPr sz="1500" b="1">
                        <a:solidFill>
                          <a:schemeClr val="dk1"/>
                        </a:solidFill>
                      </a:endParaRPr>
                    </a:p>
                  </a:txBody>
                  <a:tcPr marL="66675" marR="66675" marT="66675" marB="66675">
                    <a:lnL w="12700" cap="flat" cmpd="sng">
                      <a:solidFill>
                        <a:srgbClr val="002040"/>
                      </a:solidFill>
                      <a:prstDash val="solid"/>
                      <a:round/>
                      <a:headEnd type="none" w="sm" len="sm"/>
                      <a:tailEnd type="none" w="sm" len="sm"/>
                    </a:lnL>
                    <a:lnR w="12700" cap="flat" cmpd="sng">
                      <a:solidFill>
                        <a:srgbClr val="002040"/>
                      </a:solidFill>
                      <a:prstDash val="solid"/>
                      <a:round/>
                      <a:headEnd type="none" w="sm" len="sm"/>
                      <a:tailEnd type="none" w="sm" len="sm"/>
                    </a:lnR>
                    <a:lnT w="12700" cap="flat" cmpd="sng">
                      <a:solidFill>
                        <a:srgbClr val="002040">
                          <a:alpha val="0"/>
                        </a:srgbClr>
                      </a:solidFill>
                      <a:prstDash val="solid"/>
                      <a:round/>
                      <a:headEnd type="none" w="sm" len="sm"/>
                      <a:tailEnd type="none" w="sm" len="sm"/>
                    </a:lnT>
                    <a:lnB w="12700" cap="flat" cmpd="sng">
                      <a:solidFill>
                        <a:srgbClr val="00204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500" b="1">
                          <a:solidFill>
                            <a:schemeClr val="dk1"/>
                          </a:solidFill>
                        </a:rPr>
                        <a:t>2021</a:t>
                      </a:r>
                      <a:endParaRPr sz="1500" b="1">
                        <a:solidFill>
                          <a:schemeClr val="dk1"/>
                        </a:solidFill>
                      </a:endParaRPr>
                    </a:p>
                  </a:txBody>
                  <a:tcPr marL="66675" marR="66675" marT="66675" marB="66675">
                    <a:lnL w="12700" cap="flat" cmpd="sng">
                      <a:solidFill>
                        <a:srgbClr val="002040"/>
                      </a:solidFill>
                      <a:prstDash val="solid"/>
                      <a:round/>
                      <a:headEnd type="none" w="sm" len="sm"/>
                      <a:tailEnd type="none" w="sm" len="sm"/>
                    </a:lnL>
                    <a:lnR w="12700" cap="flat" cmpd="sng">
                      <a:solidFill>
                        <a:srgbClr val="002040">
                          <a:alpha val="0"/>
                        </a:srgbClr>
                      </a:solidFill>
                      <a:prstDash val="solid"/>
                      <a:round/>
                      <a:headEnd type="none" w="sm" len="sm"/>
                      <a:tailEnd type="none" w="sm" len="sm"/>
                    </a:lnR>
                    <a:lnT w="12700" cap="flat" cmpd="sng">
                      <a:solidFill>
                        <a:srgbClr val="002040">
                          <a:alpha val="0"/>
                        </a:srgbClr>
                      </a:solidFill>
                      <a:prstDash val="solid"/>
                      <a:round/>
                      <a:headEnd type="none" w="sm" len="sm"/>
                      <a:tailEnd type="none" w="sm" len="sm"/>
                    </a:lnT>
                    <a:lnB w="12700" cap="flat" cmpd="sng">
                      <a:solidFill>
                        <a:srgbClr val="002040"/>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lvl="0" indent="0" algn="l" rtl="0">
                        <a:lnSpc>
                          <a:spcPct val="115000"/>
                        </a:lnSpc>
                        <a:spcBef>
                          <a:spcPts val="0"/>
                        </a:spcBef>
                        <a:spcAft>
                          <a:spcPts val="0"/>
                        </a:spcAft>
                        <a:buNone/>
                      </a:pPr>
                      <a:r>
                        <a:rPr lang="en" sz="1500">
                          <a:solidFill>
                            <a:schemeClr val="dk1"/>
                          </a:solidFill>
                        </a:rPr>
                        <a:t>Undergraduate students</a:t>
                      </a:r>
                      <a:endParaRPr sz="1500">
                        <a:solidFill>
                          <a:schemeClr val="dk1"/>
                        </a:solidFill>
                      </a:endParaRPr>
                    </a:p>
                  </a:txBody>
                  <a:tcPr marL="66675" marR="66675" marT="66675" marB="66675">
                    <a:lnL w="12700" cap="flat" cmpd="sng">
                      <a:solidFill>
                        <a:srgbClr val="002040">
                          <a:alpha val="0"/>
                        </a:srgbClr>
                      </a:solidFill>
                      <a:prstDash val="solid"/>
                      <a:round/>
                      <a:headEnd type="none" w="sm" len="sm"/>
                      <a:tailEnd type="none" w="sm" len="sm"/>
                    </a:lnL>
                    <a:lnR w="12700" cap="flat" cmpd="sng">
                      <a:solidFill>
                        <a:srgbClr val="002040"/>
                      </a:solidFill>
                      <a:prstDash val="solid"/>
                      <a:round/>
                      <a:headEnd type="none" w="sm" len="sm"/>
                      <a:tailEnd type="none" w="sm" len="sm"/>
                    </a:lnR>
                    <a:lnT w="12700" cap="flat" cmpd="sng">
                      <a:solidFill>
                        <a:srgbClr val="002040"/>
                      </a:solidFill>
                      <a:prstDash val="solid"/>
                      <a:round/>
                      <a:headEnd type="none" w="sm" len="sm"/>
                      <a:tailEnd type="none" w="sm" len="sm"/>
                    </a:lnT>
                    <a:lnB w="12700" cap="flat" cmpd="sng">
                      <a:solidFill>
                        <a:srgbClr val="00204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500"/>
                        <a:t>42% </a:t>
                      </a:r>
                      <a:endParaRPr sz="1500">
                        <a:solidFill>
                          <a:srgbClr val="C50000"/>
                        </a:solidFill>
                      </a:endParaRPr>
                    </a:p>
                  </a:txBody>
                  <a:tcPr marL="66675" marR="66675" marT="66675" marB="66675">
                    <a:lnL w="12700" cap="flat" cmpd="sng">
                      <a:solidFill>
                        <a:srgbClr val="002040"/>
                      </a:solidFill>
                      <a:prstDash val="solid"/>
                      <a:round/>
                      <a:headEnd type="none" w="sm" len="sm"/>
                      <a:tailEnd type="none" w="sm" len="sm"/>
                    </a:lnL>
                    <a:lnR w="12700" cap="flat" cmpd="sng">
                      <a:solidFill>
                        <a:srgbClr val="002040"/>
                      </a:solidFill>
                      <a:prstDash val="solid"/>
                      <a:round/>
                      <a:headEnd type="none" w="sm" len="sm"/>
                      <a:tailEnd type="none" w="sm" len="sm"/>
                    </a:lnR>
                    <a:lnT w="12700" cap="flat" cmpd="sng">
                      <a:solidFill>
                        <a:srgbClr val="002040"/>
                      </a:solidFill>
                      <a:prstDash val="solid"/>
                      <a:round/>
                      <a:headEnd type="none" w="sm" len="sm"/>
                      <a:tailEnd type="none" w="sm" len="sm"/>
                    </a:lnT>
                    <a:lnB w="12700" cap="flat" cmpd="sng">
                      <a:solidFill>
                        <a:srgbClr val="00204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500">
                          <a:solidFill>
                            <a:srgbClr val="002040"/>
                          </a:solidFill>
                        </a:rPr>
                        <a:t>46% </a:t>
                      </a:r>
                      <a:endParaRPr sz="1500">
                        <a:solidFill>
                          <a:srgbClr val="6AA84F"/>
                        </a:solidFill>
                      </a:endParaRPr>
                    </a:p>
                  </a:txBody>
                  <a:tcPr marL="66675" marR="66675" marT="66675" marB="66675">
                    <a:lnL w="12700" cap="flat" cmpd="sng">
                      <a:solidFill>
                        <a:srgbClr val="002040"/>
                      </a:solidFill>
                      <a:prstDash val="solid"/>
                      <a:round/>
                      <a:headEnd type="none" w="sm" len="sm"/>
                      <a:tailEnd type="none" w="sm" len="sm"/>
                    </a:lnL>
                    <a:lnR w="12700" cap="flat" cmpd="sng">
                      <a:solidFill>
                        <a:srgbClr val="002040">
                          <a:alpha val="0"/>
                        </a:srgbClr>
                      </a:solidFill>
                      <a:prstDash val="solid"/>
                      <a:round/>
                      <a:headEnd type="none" w="sm" len="sm"/>
                      <a:tailEnd type="none" w="sm" len="sm"/>
                    </a:lnR>
                    <a:lnT w="12700" cap="flat" cmpd="sng">
                      <a:solidFill>
                        <a:srgbClr val="002040"/>
                      </a:solidFill>
                      <a:prstDash val="solid"/>
                      <a:round/>
                      <a:headEnd type="none" w="sm" len="sm"/>
                      <a:tailEnd type="none" w="sm" len="sm"/>
                    </a:lnT>
                    <a:lnB w="12700" cap="flat" cmpd="sng">
                      <a:solidFill>
                        <a:srgbClr val="002040"/>
                      </a:solidFill>
                      <a:prstDash val="solid"/>
                      <a:round/>
                      <a:headEnd type="none" w="sm" len="sm"/>
                      <a:tailEnd type="none" w="sm" len="sm"/>
                    </a:lnB>
                  </a:tcPr>
                </a:tc>
                <a:extLst>
                  <a:ext uri="{0D108BD9-81ED-4DB2-BD59-A6C34878D82A}">
                    <a16:rowId xmlns:a16="http://schemas.microsoft.com/office/drawing/2014/main" val="10002"/>
                  </a:ext>
                </a:extLst>
              </a:tr>
              <a:tr h="182400">
                <a:tc>
                  <a:txBody>
                    <a:bodyPr/>
                    <a:lstStyle/>
                    <a:p>
                      <a:pPr marL="0" lvl="0" indent="0" algn="l" rtl="0">
                        <a:lnSpc>
                          <a:spcPct val="115000"/>
                        </a:lnSpc>
                        <a:spcBef>
                          <a:spcPts val="0"/>
                        </a:spcBef>
                        <a:spcAft>
                          <a:spcPts val="0"/>
                        </a:spcAft>
                        <a:buNone/>
                      </a:pPr>
                      <a:r>
                        <a:rPr lang="en" sz="1500">
                          <a:solidFill>
                            <a:schemeClr val="dk1"/>
                          </a:solidFill>
                        </a:rPr>
                        <a:t>Graduate students</a:t>
                      </a:r>
                      <a:endParaRPr sz="1500">
                        <a:solidFill>
                          <a:schemeClr val="dk1"/>
                        </a:solidFill>
                      </a:endParaRPr>
                    </a:p>
                  </a:txBody>
                  <a:tcPr marL="66675" marR="66675" marT="66675" marB="66675">
                    <a:lnL w="12700" cap="flat" cmpd="sng">
                      <a:solidFill>
                        <a:srgbClr val="002040">
                          <a:alpha val="0"/>
                        </a:srgbClr>
                      </a:solidFill>
                      <a:prstDash val="solid"/>
                      <a:round/>
                      <a:headEnd type="none" w="sm" len="sm"/>
                      <a:tailEnd type="none" w="sm" len="sm"/>
                    </a:lnL>
                    <a:lnR w="12700" cap="flat" cmpd="sng">
                      <a:solidFill>
                        <a:srgbClr val="002040"/>
                      </a:solidFill>
                      <a:prstDash val="solid"/>
                      <a:round/>
                      <a:headEnd type="none" w="sm" len="sm"/>
                      <a:tailEnd type="none" w="sm" len="sm"/>
                    </a:lnR>
                    <a:lnT w="12700" cap="flat" cmpd="sng">
                      <a:solidFill>
                        <a:srgbClr val="002040"/>
                      </a:solidFill>
                      <a:prstDash val="solid"/>
                      <a:round/>
                      <a:headEnd type="none" w="sm" len="sm"/>
                      <a:tailEnd type="none" w="sm" len="sm"/>
                    </a:lnT>
                    <a:lnB w="12700" cap="flat" cmpd="sng">
                      <a:solidFill>
                        <a:srgbClr val="00204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500"/>
                        <a:t>44% </a:t>
                      </a:r>
                      <a:endParaRPr sz="1500">
                        <a:solidFill>
                          <a:srgbClr val="6AA84F"/>
                        </a:solidFill>
                      </a:endParaRPr>
                    </a:p>
                  </a:txBody>
                  <a:tcPr marL="66675" marR="66675" marT="66675" marB="66675">
                    <a:lnL w="12700" cap="flat" cmpd="sng">
                      <a:solidFill>
                        <a:srgbClr val="002040"/>
                      </a:solidFill>
                      <a:prstDash val="solid"/>
                      <a:round/>
                      <a:headEnd type="none" w="sm" len="sm"/>
                      <a:tailEnd type="none" w="sm" len="sm"/>
                    </a:lnL>
                    <a:lnR w="12700" cap="flat" cmpd="sng">
                      <a:solidFill>
                        <a:srgbClr val="002040"/>
                      </a:solidFill>
                      <a:prstDash val="solid"/>
                      <a:round/>
                      <a:headEnd type="none" w="sm" len="sm"/>
                      <a:tailEnd type="none" w="sm" len="sm"/>
                    </a:lnR>
                    <a:lnT w="12700" cap="flat" cmpd="sng">
                      <a:solidFill>
                        <a:srgbClr val="002040"/>
                      </a:solidFill>
                      <a:prstDash val="solid"/>
                      <a:round/>
                      <a:headEnd type="none" w="sm" len="sm"/>
                      <a:tailEnd type="none" w="sm" len="sm"/>
                    </a:lnT>
                    <a:lnB w="12700" cap="flat" cmpd="sng">
                      <a:solidFill>
                        <a:srgbClr val="00204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500">
                          <a:solidFill>
                            <a:srgbClr val="002040"/>
                          </a:solidFill>
                        </a:rPr>
                        <a:t>47% </a:t>
                      </a:r>
                      <a:endParaRPr sz="1500">
                        <a:solidFill>
                          <a:srgbClr val="6AA84F"/>
                        </a:solidFill>
                      </a:endParaRPr>
                    </a:p>
                  </a:txBody>
                  <a:tcPr marL="66675" marR="66675" marT="66675" marB="66675">
                    <a:lnL w="12700" cap="flat" cmpd="sng">
                      <a:solidFill>
                        <a:srgbClr val="002040"/>
                      </a:solidFill>
                      <a:prstDash val="solid"/>
                      <a:round/>
                      <a:headEnd type="none" w="sm" len="sm"/>
                      <a:tailEnd type="none" w="sm" len="sm"/>
                    </a:lnL>
                    <a:lnR w="12700" cap="flat" cmpd="sng">
                      <a:solidFill>
                        <a:srgbClr val="002040">
                          <a:alpha val="0"/>
                        </a:srgbClr>
                      </a:solidFill>
                      <a:prstDash val="solid"/>
                      <a:round/>
                      <a:headEnd type="none" w="sm" len="sm"/>
                      <a:tailEnd type="none" w="sm" len="sm"/>
                    </a:lnR>
                    <a:lnT w="12700" cap="flat" cmpd="sng">
                      <a:solidFill>
                        <a:srgbClr val="002040"/>
                      </a:solidFill>
                      <a:prstDash val="solid"/>
                      <a:round/>
                      <a:headEnd type="none" w="sm" len="sm"/>
                      <a:tailEnd type="none" w="sm" len="sm"/>
                    </a:lnT>
                    <a:lnB w="12700" cap="flat" cmpd="sng">
                      <a:solidFill>
                        <a:srgbClr val="002040"/>
                      </a:solidFill>
                      <a:prstDash val="solid"/>
                      <a:round/>
                      <a:headEnd type="none" w="sm" len="sm"/>
                      <a:tailEnd type="none" w="sm" len="sm"/>
                    </a:lnB>
                  </a:tcPr>
                </a:tc>
                <a:extLst>
                  <a:ext uri="{0D108BD9-81ED-4DB2-BD59-A6C34878D82A}">
                    <a16:rowId xmlns:a16="http://schemas.microsoft.com/office/drawing/2014/main" val="10003"/>
                  </a:ext>
                </a:extLst>
              </a:tr>
              <a:tr h="331475">
                <a:tc>
                  <a:txBody>
                    <a:bodyPr/>
                    <a:lstStyle/>
                    <a:p>
                      <a:pPr marL="0" lvl="0" indent="0" algn="l" rtl="0">
                        <a:lnSpc>
                          <a:spcPct val="115000"/>
                        </a:lnSpc>
                        <a:spcBef>
                          <a:spcPts val="0"/>
                        </a:spcBef>
                        <a:spcAft>
                          <a:spcPts val="0"/>
                        </a:spcAft>
                        <a:buNone/>
                      </a:pPr>
                      <a:r>
                        <a:rPr lang="en" sz="1500">
                          <a:solidFill>
                            <a:schemeClr val="dk1"/>
                          </a:solidFill>
                        </a:rPr>
                        <a:t>Staff</a:t>
                      </a:r>
                      <a:endParaRPr sz="1500">
                        <a:solidFill>
                          <a:schemeClr val="dk1"/>
                        </a:solidFill>
                      </a:endParaRPr>
                    </a:p>
                  </a:txBody>
                  <a:tcPr marL="66675" marR="66675" marT="66675" marB="66675">
                    <a:lnL w="12700" cap="flat" cmpd="sng">
                      <a:solidFill>
                        <a:srgbClr val="002040">
                          <a:alpha val="0"/>
                        </a:srgbClr>
                      </a:solidFill>
                      <a:prstDash val="solid"/>
                      <a:round/>
                      <a:headEnd type="none" w="sm" len="sm"/>
                      <a:tailEnd type="none" w="sm" len="sm"/>
                    </a:lnL>
                    <a:lnR w="12700" cap="flat" cmpd="sng">
                      <a:solidFill>
                        <a:srgbClr val="002040"/>
                      </a:solidFill>
                      <a:prstDash val="solid"/>
                      <a:round/>
                      <a:headEnd type="none" w="sm" len="sm"/>
                      <a:tailEnd type="none" w="sm" len="sm"/>
                    </a:lnR>
                    <a:lnT w="12700" cap="flat" cmpd="sng">
                      <a:solidFill>
                        <a:srgbClr val="002040"/>
                      </a:solidFill>
                      <a:prstDash val="solid"/>
                      <a:round/>
                      <a:headEnd type="none" w="sm" len="sm"/>
                      <a:tailEnd type="none" w="sm" len="sm"/>
                    </a:lnT>
                    <a:lnB w="12700" cap="flat" cmpd="sng">
                      <a:solidFill>
                        <a:srgbClr val="00204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500"/>
                        <a:t>55%</a:t>
                      </a:r>
                      <a:endParaRPr sz="1500"/>
                    </a:p>
                  </a:txBody>
                  <a:tcPr marL="66675" marR="66675" marT="66675" marB="66675">
                    <a:lnL w="12700" cap="flat" cmpd="sng">
                      <a:solidFill>
                        <a:srgbClr val="002040"/>
                      </a:solidFill>
                      <a:prstDash val="solid"/>
                      <a:round/>
                      <a:headEnd type="none" w="sm" len="sm"/>
                      <a:tailEnd type="none" w="sm" len="sm"/>
                    </a:lnL>
                    <a:lnR w="12700" cap="flat" cmpd="sng">
                      <a:solidFill>
                        <a:srgbClr val="002040"/>
                      </a:solidFill>
                      <a:prstDash val="solid"/>
                      <a:round/>
                      <a:headEnd type="none" w="sm" len="sm"/>
                      <a:tailEnd type="none" w="sm" len="sm"/>
                    </a:lnR>
                    <a:lnT w="12700" cap="flat" cmpd="sng">
                      <a:solidFill>
                        <a:srgbClr val="002040"/>
                      </a:solidFill>
                      <a:prstDash val="solid"/>
                      <a:round/>
                      <a:headEnd type="none" w="sm" len="sm"/>
                      <a:tailEnd type="none" w="sm" len="sm"/>
                    </a:lnT>
                    <a:lnB w="12700" cap="flat" cmpd="sng">
                      <a:solidFill>
                        <a:srgbClr val="00204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500">
                          <a:solidFill>
                            <a:srgbClr val="002040"/>
                          </a:solidFill>
                        </a:rPr>
                        <a:t>57%</a:t>
                      </a:r>
                      <a:endParaRPr sz="1500">
                        <a:solidFill>
                          <a:srgbClr val="002040"/>
                        </a:solidFill>
                      </a:endParaRPr>
                    </a:p>
                  </a:txBody>
                  <a:tcPr marL="66675" marR="66675" marT="66675" marB="66675">
                    <a:lnL w="12700" cap="flat" cmpd="sng">
                      <a:solidFill>
                        <a:srgbClr val="002040"/>
                      </a:solidFill>
                      <a:prstDash val="solid"/>
                      <a:round/>
                      <a:headEnd type="none" w="sm" len="sm"/>
                      <a:tailEnd type="none" w="sm" len="sm"/>
                    </a:lnL>
                    <a:lnR w="12700" cap="flat" cmpd="sng">
                      <a:solidFill>
                        <a:srgbClr val="002040">
                          <a:alpha val="0"/>
                        </a:srgbClr>
                      </a:solidFill>
                      <a:prstDash val="solid"/>
                      <a:round/>
                      <a:headEnd type="none" w="sm" len="sm"/>
                      <a:tailEnd type="none" w="sm" len="sm"/>
                    </a:lnR>
                    <a:lnT w="12700" cap="flat" cmpd="sng">
                      <a:solidFill>
                        <a:srgbClr val="002040"/>
                      </a:solidFill>
                      <a:prstDash val="solid"/>
                      <a:round/>
                      <a:headEnd type="none" w="sm" len="sm"/>
                      <a:tailEnd type="none" w="sm" len="sm"/>
                    </a:lnT>
                    <a:lnB w="12700" cap="flat" cmpd="sng">
                      <a:solidFill>
                        <a:srgbClr val="002040"/>
                      </a:solidFill>
                      <a:prstDash val="solid"/>
                      <a:round/>
                      <a:headEnd type="none" w="sm" len="sm"/>
                      <a:tailEnd type="none" w="sm" len="sm"/>
                    </a:lnB>
                  </a:tcPr>
                </a:tc>
                <a:extLst>
                  <a:ext uri="{0D108BD9-81ED-4DB2-BD59-A6C34878D82A}">
                    <a16:rowId xmlns:a16="http://schemas.microsoft.com/office/drawing/2014/main" val="10004"/>
                  </a:ext>
                </a:extLst>
              </a:tr>
              <a:tr h="331475">
                <a:tc>
                  <a:txBody>
                    <a:bodyPr/>
                    <a:lstStyle/>
                    <a:p>
                      <a:pPr marL="0" lvl="0" indent="0" algn="l" rtl="0">
                        <a:lnSpc>
                          <a:spcPct val="115000"/>
                        </a:lnSpc>
                        <a:spcBef>
                          <a:spcPts val="0"/>
                        </a:spcBef>
                        <a:spcAft>
                          <a:spcPts val="0"/>
                        </a:spcAft>
                        <a:buNone/>
                      </a:pPr>
                      <a:r>
                        <a:rPr lang="en" sz="1500">
                          <a:solidFill>
                            <a:schemeClr val="dk1"/>
                          </a:solidFill>
                        </a:rPr>
                        <a:t>Faculty</a:t>
                      </a:r>
                      <a:endParaRPr sz="1500">
                        <a:solidFill>
                          <a:schemeClr val="dk1"/>
                        </a:solidFill>
                      </a:endParaRPr>
                    </a:p>
                  </a:txBody>
                  <a:tcPr marL="66675" marR="66675" marT="66675" marB="66675">
                    <a:lnL w="12700" cap="flat" cmpd="sng">
                      <a:solidFill>
                        <a:srgbClr val="002040">
                          <a:alpha val="0"/>
                        </a:srgbClr>
                      </a:solidFill>
                      <a:prstDash val="solid"/>
                      <a:round/>
                      <a:headEnd type="none" w="sm" len="sm"/>
                      <a:tailEnd type="none" w="sm" len="sm"/>
                    </a:lnL>
                    <a:lnR w="12700" cap="flat" cmpd="sng">
                      <a:solidFill>
                        <a:srgbClr val="002040"/>
                      </a:solidFill>
                      <a:prstDash val="solid"/>
                      <a:round/>
                      <a:headEnd type="none" w="sm" len="sm"/>
                      <a:tailEnd type="none" w="sm" len="sm"/>
                    </a:lnR>
                    <a:lnT w="12700" cap="flat" cmpd="sng">
                      <a:solidFill>
                        <a:srgbClr val="002040"/>
                      </a:solidFill>
                      <a:prstDash val="solid"/>
                      <a:round/>
                      <a:headEnd type="none" w="sm" len="sm"/>
                      <a:tailEnd type="none" w="sm" len="sm"/>
                    </a:lnT>
                    <a:lnB w="12700" cap="flat" cmpd="sng">
                      <a:solidFill>
                        <a:srgbClr val="002040">
                          <a:alpha val="0"/>
                        </a:srgbClr>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500"/>
                        <a:t>51%</a:t>
                      </a:r>
                      <a:endParaRPr sz="1500"/>
                    </a:p>
                  </a:txBody>
                  <a:tcPr marL="66675" marR="66675" marT="66675" marB="66675">
                    <a:lnL w="12700" cap="flat" cmpd="sng">
                      <a:solidFill>
                        <a:srgbClr val="002040"/>
                      </a:solidFill>
                      <a:prstDash val="solid"/>
                      <a:round/>
                      <a:headEnd type="none" w="sm" len="sm"/>
                      <a:tailEnd type="none" w="sm" len="sm"/>
                    </a:lnL>
                    <a:lnR w="12700" cap="flat" cmpd="sng">
                      <a:solidFill>
                        <a:srgbClr val="002040"/>
                      </a:solidFill>
                      <a:prstDash val="solid"/>
                      <a:round/>
                      <a:headEnd type="none" w="sm" len="sm"/>
                      <a:tailEnd type="none" w="sm" len="sm"/>
                    </a:lnR>
                    <a:lnT w="12700" cap="flat" cmpd="sng">
                      <a:solidFill>
                        <a:srgbClr val="002040"/>
                      </a:solidFill>
                      <a:prstDash val="solid"/>
                      <a:round/>
                      <a:headEnd type="none" w="sm" len="sm"/>
                      <a:tailEnd type="none" w="sm" len="sm"/>
                    </a:lnT>
                    <a:lnB w="12700" cap="flat" cmpd="sng">
                      <a:solidFill>
                        <a:srgbClr val="002040">
                          <a:alpha val="0"/>
                        </a:srgbClr>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500" dirty="0">
                          <a:solidFill>
                            <a:srgbClr val="002040"/>
                          </a:solidFill>
                        </a:rPr>
                        <a:t>39%</a:t>
                      </a:r>
                      <a:endParaRPr sz="1500" dirty="0">
                        <a:solidFill>
                          <a:srgbClr val="002040"/>
                        </a:solidFill>
                      </a:endParaRPr>
                    </a:p>
                  </a:txBody>
                  <a:tcPr marL="66675" marR="66675" marT="66675" marB="66675">
                    <a:lnL w="12700" cap="flat" cmpd="sng">
                      <a:solidFill>
                        <a:srgbClr val="002040"/>
                      </a:solidFill>
                      <a:prstDash val="solid"/>
                      <a:round/>
                      <a:headEnd type="none" w="sm" len="sm"/>
                      <a:tailEnd type="none" w="sm" len="sm"/>
                    </a:lnL>
                    <a:lnR w="12700" cap="flat" cmpd="sng">
                      <a:solidFill>
                        <a:srgbClr val="002040">
                          <a:alpha val="0"/>
                        </a:srgbClr>
                      </a:solidFill>
                      <a:prstDash val="solid"/>
                      <a:round/>
                      <a:headEnd type="none" w="sm" len="sm"/>
                      <a:tailEnd type="none" w="sm" len="sm"/>
                    </a:lnR>
                    <a:lnT w="12700" cap="flat" cmpd="sng">
                      <a:solidFill>
                        <a:srgbClr val="002040"/>
                      </a:solidFill>
                      <a:prstDash val="solid"/>
                      <a:round/>
                      <a:headEnd type="none" w="sm" len="sm"/>
                      <a:tailEnd type="none" w="sm" len="sm"/>
                    </a:lnT>
                    <a:lnB w="12700" cap="flat" cmpd="sng">
                      <a:solidFill>
                        <a:srgbClr val="002040">
                          <a:alpha val="0"/>
                        </a:srgbClr>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90759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512D9-A4D6-4B45-957D-8218B15CDD09}"/>
              </a:ext>
            </a:extLst>
          </p:cNvPr>
          <p:cNvSpPr>
            <a:spLocks noGrp="1"/>
          </p:cNvSpPr>
          <p:nvPr>
            <p:ph type="title"/>
          </p:nvPr>
        </p:nvSpPr>
        <p:spPr/>
        <p:txBody>
          <a:bodyPr/>
          <a:lstStyle/>
          <a:p>
            <a:r>
              <a:rPr lang="en-CA" b="1" dirty="0"/>
              <a:t>Workplace Experience Survey results</a:t>
            </a:r>
            <a:endParaRPr lang="en-US" dirty="0"/>
          </a:p>
        </p:txBody>
      </p:sp>
      <p:sp>
        <p:nvSpPr>
          <p:cNvPr id="3" name="Text Placeholder 2">
            <a:extLst>
              <a:ext uri="{FF2B5EF4-FFF2-40B4-BE49-F238E27FC236}">
                <a16:creationId xmlns:a16="http://schemas.microsoft.com/office/drawing/2014/main" id="{B527CC61-698F-0484-438A-B190067F8128}"/>
              </a:ext>
            </a:extLst>
          </p:cNvPr>
          <p:cNvSpPr>
            <a:spLocks noGrp="1"/>
          </p:cNvSpPr>
          <p:nvPr>
            <p:ph type="body" sz="quarter" idx="13"/>
          </p:nvPr>
        </p:nvSpPr>
        <p:spPr/>
        <p:txBody>
          <a:bodyPr/>
          <a:lstStyle/>
          <a:p>
            <a:r>
              <a:rPr lang="en-CA" dirty="0">
                <a:highlight>
                  <a:srgbClr val="FFFF00"/>
                </a:highlight>
              </a:rPr>
              <a:t>*Talk to your leadership and HR staff to see if you have WES results or other data to include (Optional)</a:t>
            </a:r>
          </a:p>
          <a:p>
            <a:endParaRPr lang="en-US" dirty="0"/>
          </a:p>
        </p:txBody>
      </p:sp>
    </p:spTree>
    <p:extLst>
      <p:ext uri="{BB962C8B-B14F-4D97-AF65-F5344CB8AC3E}">
        <p14:creationId xmlns:p14="http://schemas.microsoft.com/office/powerpoint/2010/main" val="736160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2" name="Title 1">
            <a:extLst>
              <a:ext uri="{FF2B5EF4-FFF2-40B4-BE49-F238E27FC236}">
                <a16:creationId xmlns:a16="http://schemas.microsoft.com/office/drawing/2014/main" id="{69DB4E7F-5F06-5DD2-D7D5-F009EBA75CAB}"/>
              </a:ext>
            </a:extLst>
          </p:cNvPr>
          <p:cNvSpPr>
            <a:spLocks noGrp="1"/>
          </p:cNvSpPr>
          <p:nvPr>
            <p:ph type="title"/>
          </p:nvPr>
        </p:nvSpPr>
        <p:spPr/>
        <p:txBody>
          <a:bodyPr/>
          <a:lstStyle/>
          <a:p>
            <a:r>
              <a:rPr lang="en-CA" b="1" dirty="0"/>
              <a:t>Our </a:t>
            </a:r>
            <a:r>
              <a:rPr lang="en-CA" dirty="0"/>
              <a:t>j</a:t>
            </a:r>
            <a:r>
              <a:rPr lang="en-CA" b="1" dirty="0"/>
              <a:t>ourney </a:t>
            </a:r>
            <a:r>
              <a:rPr lang="en-CA" dirty="0"/>
              <a:t>t</a:t>
            </a:r>
            <a:r>
              <a:rPr lang="en-CA" b="1" dirty="0"/>
              <a:t>oday</a:t>
            </a:r>
            <a:endParaRPr lang="en-US" dirty="0"/>
          </a:p>
        </p:txBody>
      </p:sp>
      <p:sp>
        <p:nvSpPr>
          <p:cNvPr id="309" name="Google Shape;309;p46"/>
          <p:cNvSpPr txBox="1">
            <a:spLocks noGrp="1"/>
          </p:cNvSpPr>
          <p:nvPr>
            <p:ph type="body" sz="quarter" idx="13"/>
          </p:nvPr>
        </p:nvSpPr>
        <p:spPr>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en" b="1" dirty="0">
                <a:solidFill>
                  <a:srgbClr val="002145"/>
                </a:solidFill>
              </a:rPr>
              <a:t>Step 1 - Strengths and Assets Brainstorm </a:t>
            </a:r>
            <a:r>
              <a:rPr lang="en" dirty="0">
                <a:solidFill>
                  <a:srgbClr val="002145"/>
                </a:solidFill>
              </a:rPr>
              <a:t>~15 mins </a:t>
            </a:r>
            <a:endParaRPr dirty="0">
              <a:solidFill>
                <a:srgbClr val="002145"/>
              </a:solidFill>
            </a:endParaRPr>
          </a:p>
          <a:p>
            <a:pPr marL="0" lvl="0" indent="0" algn="l" rtl="0">
              <a:lnSpc>
                <a:spcPct val="100000"/>
              </a:lnSpc>
              <a:spcBef>
                <a:spcPts val="1500"/>
              </a:spcBef>
              <a:spcAft>
                <a:spcPts val="0"/>
              </a:spcAft>
              <a:buNone/>
            </a:pPr>
            <a:r>
              <a:rPr lang="en" b="1" dirty="0">
                <a:solidFill>
                  <a:srgbClr val="002145"/>
                </a:solidFill>
              </a:rPr>
              <a:t>Step 2 - Unit Assessment Conversation </a:t>
            </a:r>
            <a:r>
              <a:rPr lang="en" dirty="0">
                <a:solidFill>
                  <a:srgbClr val="002145"/>
                </a:solidFill>
              </a:rPr>
              <a:t>~30 mins </a:t>
            </a:r>
            <a:endParaRPr dirty="0">
              <a:solidFill>
                <a:srgbClr val="002145"/>
              </a:solidFill>
            </a:endParaRPr>
          </a:p>
          <a:p>
            <a:pPr marL="0" lvl="0" indent="0" algn="l" rtl="0">
              <a:lnSpc>
                <a:spcPct val="100000"/>
              </a:lnSpc>
              <a:spcBef>
                <a:spcPts val="1500"/>
              </a:spcBef>
              <a:spcAft>
                <a:spcPts val="0"/>
              </a:spcAft>
              <a:buNone/>
            </a:pPr>
            <a:r>
              <a:rPr lang="en" b="1" dirty="0">
                <a:solidFill>
                  <a:srgbClr val="002145"/>
                </a:solidFill>
              </a:rPr>
              <a:t>Step 3 - Identify Possible Actions</a:t>
            </a:r>
            <a:r>
              <a:rPr lang="en" dirty="0">
                <a:solidFill>
                  <a:srgbClr val="002145"/>
                </a:solidFill>
              </a:rPr>
              <a:t> ~ 50 mins </a:t>
            </a:r>
            <a:endParaRPr dirty="0">
              <a:solidFill>
                <a:srgbClr val="002145"/>
              </a:solidFill>
            </a:endParaRPr>
          </a:p>
          <a:p>
            <a:pPr marL="0" lvl="0" indent="0" algn="l" rtl="0">
              <a:lnSpc>
                <a:spcPct val="100000"/>
              </a:lnSpc>
              <a:spcBef>
                <a:spcPts val="1500"/>
              </a:spcBef>
              <a:spcAft>
                <a:spcPts val="0"/>
              </a:spcAft>
              <a:buNone/>
            </a:pPr>
            <a:r>
              <a:rPr lang="en" b="1" dirty="0">
                <a:solidFill>
                  <a:srgbClr val="002145"/>
                </a:solidFill>
              </a:rPr>
              <a:t>Step 4 - Prioritize and Plan </a:t>
            </a:r>
            <a:r>
              <a:rPr lang="en" dirty="0">
                <a:solidFill>
                  <a:srgbClr val="002145"/>
                </a:solidFill>
              </a:rPr>
              <a:t>~ 40 mins </a:t>
            </a:r>
            <a:endParaRPr dirty="0">
              <a:solidFill>
                <a:srgbClr val="002145"/>
              </a:solidFill>
            </a:endParaRPr>
          </a:p>
          <a:p>
            <a:pPr marL="0" lvl="0" indent="0" algn="l" rtl="0">
              <a:lnSpc>
                <a:spcPct val="100000"/>
              </a:lnSpc>
              <a:spcBef>
                <a:spcPts val="1500"/>
              </a:spcBef>
              <a:spcAft>
                <a:spcPts val="1500"/>
              </a:spcAft>
              <a:buNone/>
            </a:pPr>
            <a:r>
              <a:rPr lang="en" b="1" dirty="0">
                <a:solidFill>
                  <a:srgbClr val="002145"/>
                </a:solidFill>
              </a:rPr>
              <a:t>Step 5 - Measure Success </a:t>
            </a:r>
            <a:r>
              <a:rPr lang="en" dirty="0">
                <a:solidFill>
                  <a:srgbClr val="002145"/>
                </a:solidFill>
              </a:rPr>
              <a:t>~ 20 mins </a:t>
            </a:r>
            <a:endParaRPr i="1" dirty="0">
              <a:solidFill>
                <a:srgbClr val="002145"/>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30;p47">
            <a:extLst>
              <a:ext uri="{FF2B5EF4-FFF2-40B4-BE49-F238E27FC236}">
                <a16:creationId xmlns:a16="http://schemas.microsoft.com/office/drawing/2014/main" id="{C323BF2E-E421-90B4-DCAB-191FD8F522CF}"/>
              </a:ext>
            </a:extLst>
          </p:cNvPr>
          <p:cNvSpPr/>
          <p:nvPr/>
        </p:nvSpPr>
        <p:spPr>
          <a:xfrm>
            <a:off x="635025" y="503388"/>
            <a:ext cx="3984300" cy="3984300"/>
          </a:xfrm>
          <a:prstGeom prst="ellipse">
            <a:avLst/>
          </a:prstGeom>
          <a:solidFill>
            <a:srgbClr val="D9326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31;p47">
            <a:extLst>
              <a:ext uri="{FF2B5EF4-FFF2-40B4-BE49-F238E27FC236}">
                <a16:creationId xmlns:a16="http://schemas.microsoft.com/office/drawing/2014/main" id="{8A84F2C5-253F-DC38-A936-D47B6CA0AB50}"/>
              </a:ext>
            </a:extLst>
          </p:cNvPr>
          <p:cNvSpPr txBox="1"/>
          <p:nvPr/>
        </p:nvSpPr>
        <p:spPr>
          <a:xfrm>
            <a:off x="1538375" y="1416225"/>
            <a:ext cx="8436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b="1">
                <a:solidFill>
                  <a:schemeClr val="lt1"/>
                </a:solidFill>
              </a:rPr>
              <a:t>LEARN</a:t>
            </a:r>
            <a:endParaRPr sz="1500" b="1">
              <a:solidFill>
                <a:schemeClr val="lt1"/>
              </a:solidFill>
            </a:endParaRPr>
          </a:p>
        </p:txBody>
      </p:sp>
      <p:sp>
        <p:nvSpPr>
          <p:cNvPr id="6" name="Google Shape;332;p47">
            <a:extLst>
              <a:ext uri="{FF2B5EF4-FFF2-40B4-BE49-F238E27FC236}">
                <a16:creationId xmlns:a16="http://schemas.microsoft.com/office/drawing/2014/main" id="{B36A25FB-5CE2-74A9-8F03-678BDFB0BED0}"/>
              </a:ext>
            </a:extLst>
          </p:cNvPr>
          <p:cNvSpPr txBox="1"/>
          <p:nvPr/>
        </p:nvSpPr>
        <p:spPr>
          <a:xfrm>
            <a:off x="3515450" y="2295450"/>
            <a:ext cx="8436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b="1">
                <a:solidFill>
                  <a:schemeClr val="lt1"/>
                </a:solidFill>
              </a:rPr>
              <a:t>PLAN</a:t>
            </a:r>
            <a:endParaRPr sz="1500" b="1">
              <a:solidFill>
                <a:schemeClr val="lt1"/>
              </a:solidFill>
            </a:endParaRPr>
          </a:p>
        </p:txBody>
      </p:sp>
      <p:sp>
        <p:nvSpPr>
          <p:cNvPr id="7" name="Google Shape;333;p47">
            <a:extLst>
              <a:ext uri="{FF2B5EF4-FFF2-40B4-BE49-F238E27FC236}">
                <a16:creationId xmlns:a16="http://schemas.microsoft.com/office/drawing/2014/main" id="{16C0DE9F-8CD6-2EC3-E605-CC44A52A5A41}"/>
              </a:ext>
            </a:extLst>
          </p:cNvPr>
          <p:cNvSpPr txBox="1"/>
          <p:nvPr/>
        </p:nvSpPr>
        <p:spPr>
          <a:xfrm>
            <a:off x="2325300" y="3599875"/>
            <a:ext cx="8436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b="1">
                <a:solidFill>
                  <a:schemeClr val="lt1"/>
                </a:solidFill>
              </a:rPr>
              <a:t>ACT</a:t>
            </a:r>
            <a:endParaRPr sz="1500" b="1">
              <a:solidFill>
                <a:schemeClr val="lt1"/>
              </a:solidFill>
            </a:endParaRPr>
          </a:p>
        </p:txBody>
      </p:sp>
      <p:sp>
        <p:nvSpPr>
          <p:cNvPr id="8" name="Google Shape;334;p47">
            <a:extLst>
              <a:ext uri="{FF2B5EF4-FFF2-40B4-BE49-F238E27FC236}">
                <a16:creationId xmlns:a16="http://schemas.microsoft.com/office/drawing/2014/main" id="{C3A280D9-EC4C-AE59-6AB2-D06E701289D8}"/>
              </a:ext>
            </a:extLst>
          </p:cNvPr>
          <p:cNvSpPr txBox="1"/>
          <p:nvPr/>
        </p:nvSpPr>
        <p:spPr>
          <a:xfrm>
            <a:off x="822100" y="2695650"/>
            <a:ext cx="11301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b="1">
                <a:solidFill>
                  <a:schemeClr val="lt1"/>
                </a:solidFill>
              </a:rPr>
              <a:t>REFLECT</a:t>
            </a:r>
            <a:endParaRPr sz="1500" b="1">
              <a:solidFill>
                <a:schemeClr val="lt1"/>
              </a:solidFill>
            </a:endParaRPr>
          </a:p>
        </p:txBody>
      </p:sp>
      <p:cxnSp>
        <p:nvCxnSpPr>
          <p:cNvPr id="9" name="Google Shape;335;p47">
            <a:extLst>
              <a:ext uri="{FF2B5EF4-FFF2-40B4-BE49-F238E27FC236}">
                <a16:creationId xmlns:a16="http://schemas.microsoft.com/office/drawing/2014/main" id="{C8728A4A-6D7A-8EE2-BF13-F3D29B67146A}"/>
              </a:ext>
            </a:extLst>
          </p:cNvPr>
          <p:cNvCxnSpPr>
            <a:stCxn id="4" idx="7"/>
            <a:endCxn id="4" idx="3"/>
          </p:cNvCxnSpPr>
          <p:nvPr/>
        </p:nvCxnSpPr>
        <p:spPr>
          <a:xfrm flipH="1">
            <a:off x="1218538" y="1086875"/>
            <a:ext cx="2817300" cy="2817300"/>
          </a:xfrm>
          <a:prstGeom prst="straightConnector1">
            <a:avLst/>
          </a:prstGeom>
          <a:noFill/>
          <a:ln w="28575" cap="flat" cmpd="sng">
            <a:solidFill>
              <a:schemeClr val="lt1"/>
            </a:solidFill>
            <a:prstDash val="solid"/>
            <a:round/>
            <a:headEnd type="none" w="med" len="med"/>
            <a:tailEnd type="none" w="med" len="med"/>
          </a:ln>
        </p:spPr>
      </p:cxnSp>
      <p:cxnSp>
        <p:nvCxnSpPr>
          <p:cNvPr id="10" name="Google Shape;336;p47">
            <a:extLst>
              <a:ext uri="{FF2B5EF4-FFF2-40B4-BE49-F238E27FC236}">
                <a16:creationId xmlns:a16="http://schemas.microsoft.com/office/drawing/2014/main" id="{8EE635A3-6DBA-202A-3A51-A502634FA158}"/>
              </a:ext>
            </a:extLst>
          </p:cNvPr>
          <p:cNvCxnSpPr>
            <a:stCxn id="4" idx="5"/>
          </p:cNvCxnSpPr>
          <p:nvPr/>
        </p:nvCxnSpPr>
        <p:spPr>
          <a:xfrm rot="10800000">
            <a:off x="2640538" y="2508900"/>
            <a:ext cx="1395300" cy="1395300"/>
          </a:xfrm>
          <a:prstGeom prst="straightConnector1">
            <a:avLst/>
          </a:prstGeom>
          <a:noFill/>
          <a:ln w="28575" cap="flat" cmpd="sng">
            <a:solidFill>
              <a:schemeClr val="lt1"/>
            </a:solidFill>
            <a:prstDash val="solid"/>
            <a:round/>
            <a:headEnd type="none" w="med" len="med"/>
            <a:tailEnd type="none" w="med" len="med"/>
          </a:ln>
        </p:spPr>
      </p:cxnSp>
      <p:cxnSp>
        <p:nvCxnSpPr>
          <p:cNvPr id="11" name="Google Shape;337;p47">
            <a:extLst>
              <a:ext uri="{FF2B5EF4-FFF2-40B4-BE49-F238E27FC236}">
                <a16:creationId xmlns:a16="http://schemas.microsoft.com/office/drawing/2014/main" id="{FAD78D40-7087-8BE2-9512-E167EE8DF68B}"/>
              </a:ext>
            </a:extLst>
          </p:cNvPr>
          <p:cNvCxnSpPr>
            <a:stCxn id="4" idx="2"/>
          </p:cNvCxnSpPr>
          <p:nvPr/>
        </p:nvCxnSpPr>
        <p:spPr>
          <a:xfrm>
            <a:off x="635025" y="2495538"/>
            <a:ext cx="2005500" cy="0"/>
          </a:xfrm>
          <a:prstGeom prst="straightConnector1">
            <a:avLst/>
          </a:prstGeom>
          <a:noFill/>
          <a:ln w="28575" cap="flat" cmpd="sng">
            <a:solidFill>
              <a:schemeClr val="lt1"/>
            </a:solidFill>
            <a:prstDash val="dot"/>
            <a:round/>
            <a:headEnd type="none" w="med" len="med"/>
            <a:tailEnd type="none" w="med" len="med"/>
          </a:ln>
        </p:spPr>
      </p:cxnSp>
      <p:sp>
        <p:nvSpPr>
          <p:cNvPr id="12" name="Google Shape;338;p47">
            <a:extLst>
              <a:ext uri="{FF2B5EF4-FFF2-40B4-BE49-F238E27FC236}">
                <a16:creationId xmlns:a16="http://schemas.microsoft.com/office/drawing/2014/main" id="{0B5C33A9-0AB0-D2EF-DC9D-C80AC1C2864B}"/>
              </a:ext>
            </a:extLst>
          </p:cNvPr>
          <p:cNvSpPr/>
          <p:nvPr/>
        </p:nvSpPr>
        <p:spPr>
          <a:xfrm rot="5559369">
            <a:off x="3938232" y="760089"/>
            <a:ext cx="407838" cy="415344"/>
          </a:xfrm>
          <a:prstGeom prst="bentArrow">
            <a:avLst>
              <a:gd name="adj1" fmla="val 25000"/>
              <a:gd name="adj2" fmla="val 25000"/>
              <a:gd name="adj3" fmla="val 25000"/>
              <a:gd name="adj4" fmla="val 4375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39;p47">
            <a:extLst>
              <a:ext uri="{FF2B5EF4-FFF2-40B4-BE49-F238E27FC236}">
                <a16:creationId xmlns:a16="http://schemas.microsoft.com/office/drawing/2014/main" id="{34EAA5C3-CD49-A1FA-CC2A-661FF4E03C60}"/>
              </a:ext>
            </a:extLst>
          </p:cNvPr>
          <p:cNvSpPr/>
          <p:nvPr/>
        </p:nvSpPr>
        <p:spPr>
          <a:xfrm rot="10800000">
            <a:off x="3938370" y="3831157"/>
            <a:ext cx="407700" cy="415200"/>
          </a:xfrm>
          <a:prstGeom prst="bentArrow">
            <a:avLst>
              <a:gd name="adj1" fmla="val 25000"/>
              <a:gd name="adj2" fmla="val 25000"/>
              <a:gd name="adj3" fmla="val 25000"/>
              <a:gd name="adj4" fmla="val 4375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40;p47">
            <a:extLst>
              <a:ext uri="{FF2B5EF4-FFF2-40B4-BE49-F238E27FC236}">
                <a16:creationId xmlns:a16="http://schemas.microsoft.com/office/drawing/2014/main" id="{F89B9EB1-5F38-D3EC-A412-6874175115F2}"/>
              </a:ext>
            </a:extLst>
          </p:cNvPr>
          <p:cNvSpPr/>
          <p:nvPr/>
        </p:nvSpPr>
        <p:spPr>
          <a:xfrm rot="-5876725">
            <a:off x="892007" y="3831020"/>
            <a:ext cx="408017" cy="415314"/>
          </a:xfrm>
          <a:prstGeom prst="bentArrow">
            <a:avLst>
              <a:gd name="adj1" fmla="val 25000"/>
              <a:gd name="adj2" fmla="val 25000"/>
              <a:gd name="adj3" fmla="val 25000"/>
              <a:gd name="adj4" fmla="val 4375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41;p47">
            <a:extLst>
              <a:ext uri="{FF2B5EF4-FFF2-40B4-BE49-F238E27FC236}">
                <a16:creationId xmlns:a16="http://schemas.microsoft.com/office/drawing/2014/main" id="{4A74A365-CA4C-4DE2-D08E-D64E66782BFC}"/>
              </a:ext>
            </a:extLst>
          </p:cNvPr>
          <p:cNvSpPr/>
          <p:nvPr/>
        </p:nvSpPr>
        <p:spPr>
          <a:xfrm rot="-2700000">
            <a:off x="241587" y="2287888"/>
            <a:ext cx="407718" cy="415355"/>
          </a:xfrm>
          <a:prstGeom prst="bentArrow">
            <a:avLst>
              <a:gd name="adj1" fmla="val 25000"/>
              <a:gd name="adj2" fmla="val 25000"/>
              <a:gd name="adj3" fmla="val 25000"/>
              <a:gd name="adj4" fmla="val 4375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22;p47">
            <a:extLst>
              <a:ext uri="{FF2B5EF4-FFF2-40B4-BE49-F238E27FC236}">
                <a16:creationId xmlns:a16="http://schemas.microsoft.com/office/drawing/2014/main" id="{082F445D-AE14-4F49-B3A4-74F22D5A3E8E}"/>
              </a:ext>
            </a:extLst>
          </p:cNvPr>
          <p:cNvSpPr txBox="1">
            <a:spLocks/>
          </p:cNvSpPr>
          <p:nvPr/>
        </p:nvSpPr>
        <p:spPr>
          <a:xfrm>
            <a:off x="5095875" y="503388"/>
            <a:ext cx="3718800" cy="3984300"/>
          </a:xfrm>
          <a:prstGeom prst="rect">
            <a:avLst/>
          </a:prstGeom>
          <a:noFill/>
          <a:ln>
            <a:noFill/>
          </a:ln>
        </p:spPr>
        <p:txBody>
          <a:bodyPr spcFirstLastPara="1" wrap="square" lIns="91425" tIns="91425" rIns="91425" bIns="91425" anchor="ctr" anchorCtr="0">
            <a:no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500" kern="1200">
                <a:solidFill>
                  <a:schemeClr val="tx1"/>
                </a:solidFill>
                <a:latin typeface="+mn-lt"/>
                <a:ea typeface="+mn-ea"/>
                <a:cs typeface="+mn-cs"/>
              </a:defRPr>
            </a:lvl1pPr>
            <a:lvl2pPr marL="177800" indent="-171450" algn="l" defTabSz="685800" rtl="0" eaLnBrk="1" latinLnBrk="0" hangingPunct="1">
              <a:lnSpc>
                <a:spcPct val="100000"/>
              </a:lnSpc>
              <a:spcBef>
                <a:spcPts val="0"/>
              </a:spcBef>
              <a:spcAft>
                <a:spcPts val="900"/>
              </a:spcAft>
              <a:buFont typeface="Arial" panose="020B0604020202020204" pitchFamily="34" charset="0"/>
              <a:buChar char="•"/>
              <a:tabLst/>
              <a:defRPr sz="1500" kern="1200">
                <a:solidFill>
                  <a:schemeClr val="tx1"/>
                </a:solidFill>
                <a:latin typeface="+mn-lt"/>
                <a:ea typeface="+mn-ea"/>
                <a:cs typeface="+mn-cs"/>
              </a:defRPr>
            </a:lvl2pPr>
            <a:lvl3pPr marL="534988" indent="-171450" algn="l" defTabSz="685800" rtl="0" eaLnBrk="1" latinLnBrk="0" hangingPunct="1">
              <a:lnSpc>
                <a:spcPct val="100000"/>
              </a:lnSpc>
              <a:spcBef>
                <a:spcPts val="0"/>
              </a:spcBef>
              <a:spcAft>
                <a:spcPts val="900"/>
              </a:spcAft>
              <a:buFont typeface="Arial" panose="020B0604020202020204" pitchFamily="34" charset="0"/>
              <a:buChar char="•"/>
              <a:tabLst/>
              <a:defRPr sz="1500" kern="1200">
                <a:solidFill>
                  <a:schemeClr val="tx1"/>
                </a:solidFill>
                <a:latin typeface="+mn-lt"/>
                <a:ea typeface="+mn-ea"/>
                <a:cs typeface="+mn-cs"/>
              </a:defRPr>
            </a:lvl3pPr>
            <a:lvl4pPr marL="889000" indent="-174625" algn="l" defTabSz="685800" rtl="0" eaLnBrk="1" latinLnBrk="0" hangingPunct="1">
              <a:lnSpc>
                <a:spcPct val="100000"/>
              </a:lnSpc>
              <a:spcBef>
                <a:spcPts val="0"/>
              </a:spcBef>
              <a:spcAft>
                <a:spcPts val="900"/>
              </a:spcAft>
              <a:buFont typeface="Arial" panose="020B0604020202020204" pitchFamily="34" charset="0"/>
              <a:buChar char="•"/>
              <a:tabLst/>
              <a:defRPr sz="1500" kern="1200">
                <a:solidFill>
                  <a:schemeClr val="tx1"/>
                </a:solidFill>
                <a:latin typeface="+mn-lt"/>
                <a:ea typeface="+mn-ea"/>
                <a:cs typeface="+mn-cs"/>
              </a:defRPr>
            </a:lvl4pPr>
            <a:lvl5pPr marL="1244600" indent="-174625" algn="l" defTabSz="685800" rtl="0" eaLnBrk="1" latinLnBrk="0" hangingPunct="1">
              <a:lnSpc>
                <a:spcPct val="100000"/>
              </a:lnSpc>
              <a:spcBef>
                <a:spcPts val="0"/>
              </a:spcBef>
              <a:spcAft>
                <a:spcPts val="900"/>
              </a:spcAft>
              <a:buFont typeface="Arial" panose="020B0604020202020204" pitchFamily="34" charset="0"/>
              <a:buChar char="•"/>
              <a:tabLst/>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0"/>
              </a:spcAft>
              <a:buClrTx/>
            </a:pPr>
            <a:r>
              <a:rPr lang="en-CA" sz="2100" b="1" dirty="0"/>
              <a:t>Your wellbeing journey…</a:t>
            </a:r>
          </a:p>
          <a:p>
            <a:pPr>
              <a:spcBef>
                <a:spcPts val="1000"/>
              </a:spcBef>
              <a:spcAft>
                <a:spcPts val="0"/>
              </a:spcAft>
              <a:buClrTx/>
            </a:pPr>
            <a:r>
              <a:rPr lang="en-CA" b="1" dirty="0"/>
              <a:t>is an iterative and ongoing process with no end destination. </a:t>
            </a:r>
            <a:r>
              <a:rPr lang="en-CA" dirty="0"/>
              <a:t>It is not a checklist but rather an opportunity to reshape how you do your work.</a:t>
            </a:r>
          </a:p>
          <a:p>
            <a:pPr>
              <a:spcBef>
                <a:spcPts val="1000"/>
              </a:spcBef>
              <a:spcAft>
                <a:spcPts val="0"/>
              </a:spcAft>
              <a:buClrTx/>
            </a:pPr>
            <a:r>
              <a:rPr lang="en-CA" b="1" dirty="0"/>
              <a:t>involves a great deal of learning. </a:t>
            </a:r>
            <a:r>
              <a:rPr lang="en-CA" dirty="0"/>
              <a:t>Inherently, learning happens at each stage but also represents its own stage when deeper learning is required as the focus of your unit’s efforts.</a:t>
            </a:r>
          </a:p>
          <a:p>
            <a:pPr>
              <a:spcBef>
                <a:spcPts val="1000"/>
              </a:spcBef>
              <a:spcAft>
                <a:spcPts val="1000"/>
              </a:spcAft>
              <a:buClrTx/>
            </a:pPr>
            <a:r>
              <a:rPr lang="en-CA" b="1" dirty="0"/>
              <a:t>is not linear.</a:t>
            </a:r>
            <a:r>
              <a:rPr lang="en-CA" dirty="0"/>
              <a:t> Your unit may begin at learning, move onto planning, then jump to learning again without taking action. Do what serves your unit’s needs in the moment and don’t get hung up by order. </a:t>
            </a:r>
          </a:p>
        </p:txBody>
      </p:sp>
    </p:spTree>
    <p:extLst>
      <p:ext uri="{BB962C8B-B14F-4D97-AF65-F5344CB8AC3E}">
        <p14:creationId xmlns:p14="http://schemas.microsoft.com/office/powerpoint/2010/main" val="4002715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Google Shape;346;p48"/>
          <p:cNvPicPr preferRelativeResize="0"/>
          <p:nvPr/>
        </p:nvPicPr>
        <p:blipFill>
          <a:blip r:embed="rId3">
            <a:alphaModFix/>
          </a:blip>
          <a:stretch>
            <a:fillRect/>
          </a:stretch>
        </p:blipFill>
        <p:spPr>
          <a:xfrm>
            <a:off x="5900362" y="999800"/>
            <a:ext cx="2765165" cy="3577487"/>
          </a:xfrm>
          <a:prstGeom prst="rect">
            <a:avLst/>
          </a:prstGeom>
          <a:noFill/>
          <a:ln w="9525" cap="flat" cmpd="sng">
            <a:solidFill>
              <a:schemeClr val="dk1"/>
            </a:solidFill>
            <a:prstDash val="solid"/>
            <a:round/>
            <a:headEnd type="none" w="sm" len="sm"/>
            <a:tailEnd type="none" w="sm" len="sm"/>
          </a:ln>
        </p:spPr>
      </p:pic>
      <p:sp>
        <p:nvSpPr>
          <p:cNvPr id="2" name="Title 1">
            <a:extLst>
              <a:ext uri="{FF2B5EF4-FFF2-40B4-BE49-F238E27FC236}">
                <a16:creationId xmlns:a16="http://schemas.microsoft.com/office/drawing/2014/main" id="{8139CE0C-D913-CD16-1A54-A99B610A6638}"/>
              </a:ext>
            </a:extLst>
          </p:cNvPr>
          <p:cNvSpPr>
            <a:spLocks noGrp="1"/>
          </p:cNvSpPr>
          <p:nvPr>
            <p:ph type="title"/>
          </p:nvPr>
        </p:nvSpPr>
        <p:spPr/>
        <p:txBody>
          <a:bodyPr>
            <a:normAutofit/>
          </a:bodyPr>
          <a:lstStyle/>
          <a:p>
            <a:r>
              <a:rPr lang="en-US" dirty="0"/>
              <a:t>Step 1 – Strengths and Assets</a:t>
            </a:r>
          </a:p>
        </p:txBody>
      </p:sp>
      <p:sp>
        <p:nvSpPr>
          <p:cNvPr id="347" name="Google Shape;347;p48"/>
          <p:cNvSpPr txBox="1">
            <a:spLocks noGrp="1"/>
          </p:cNvSpPr>
          <p:nvPr>
            <p:ph type="body" sz="quarter" idx="13"/>
          </p:nvPr>
        </p:nvSpPr>
        <p:spPr>
          <a:xfrm>
            <a:off x="439200" y="1131888"/>
            <a:ext cx="4471759" cy="367211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en" dirty="0">
                <a:solidFill>
                  <a:schemeClr val="dk1"/>
                </a:solidFill>
              </a:rPr>
              <a:t>This brainstorming activity will help you identify strengths and assets to build on during this session.</a:t>
            </a:r>
            <a:endParaRPr dirty="0">
              <a:solidFill>
                <a:schemeClr val="dk1"/>
              </a:solidFill>
            </a:endParaRPr>
          </a:p>
          <a:p>
            <a:pPr marL="0" lvl="0" indent="0" algn="l" rtl="0">
              <a:lnSpc>
                <a:spcPct val="100000"/>
              </a:lnSpc>
              <a:spcBef>
                <a:spcPts val="0"/>
              </a:spcBef>
              <a:spcAft>
                <a:spcPts val="0"/>
              </a:spcAft>
              <a:buNone/>
            </a:pPr>
            <a:endParaRPr dirty="0">
              <a:solidFill>
                <a:schemeClr val="dk1"/>
              </a:solidFill>
            </a:endParaRPr>
          </a:p>
          <a:p>
            <a:pPr marL="0" lvl="0" indent="0" algn="l" rtl="0">
              <a:lnSpc>
                <a:spcPct val="100000"/>
              </a:lnSpc>
              <a:spcBef>
                <a:spcPts val="0"/>
              </a:spcBef>
              <a:spcAft>
                <a:spcPts val="0"/>
              </a:spcAft>
              <a:buNone/>
            </a:pPr>
            <a:r>
              <a:rPr lang="en" dirty="0">
                <a:solidFill>
                  <a:schemeClr val="dk1"/>
                </a:solidFill>
              </a:rPr>
              <a:t>Clic</a:t>
            </a:r>
            <a:r>
              <a:rPr lang="en" dirty="0">
                <a:solidFill>
                  <a:schemeClr val="dk1"/>
                </a:solidFill>
                <a:highlight>
                  <a:schemeClr val="lt1"/>
                </a:highlight>
              </a:rPr>
              <a:t>k </a:t>
            </a:r>
            <a:r>
              <a:rPr lang="en" u="sng" dirty="0">
                <a:solidFill>
                  <a:schemeClr val="hlink"/>
                </a:solidFill>
                <a:highlight>
                  <a:schemeClr val="lt1"/>
                </a:highlight>
                <a:hlinkClick r:id="rId4"/>
              </a:rPr>
              <a:t>here</a:t>
            </a:r>
            <a:r>
              <a:rPr lang="en" dirty="0">
                <a:solidFill>
                  <a:schemeClr val="dk1"/>
                </a:solidFill>
                <a:highlight>
                  <a:schemeClr val="lt1"/>
                </a:highlight>
              </a:rPr>
              <a:t> to</a:t>
            </a:r>
            <a:r>
              <a:rPr lang="en" dirty="0">
                <a:solidFill>
                  <a:schemeClr val="dk1"/>
                </a:solidFill>
              </a:rPr>
              <a:t> work through the activity. Then, </a:t>
            </a:r>
            <a:r>
              <a:rPr lang="en" dirty="0">
                <a:solidFill>
                  <a:schemeClr val="dk1"/>
                </a:solidFill>
                <a:highlight>
                  <a:schemeClr val="lt1"/>
                </a:highlight>
              </a:rPr>
              <a:t>move to the next slide once complete.</a:t>
            </a:r>
            <a:endParaRPr dirty="0">
              <a:solidFill>
                <a:schemeClr val="dk1"/>
              </a:solidFill>
              <a:highlight>
                <a:schemeClr val="lt1"/>
              </a:highlight>
            </a:endParaRPr>
          </a:p>
        </p:txBody>
      </p:sp>
      <p:sp>
        <p:nvSpPr>
          <p:cNvPr id="349" name="Google Shape;349;p48"/>
          <p:cNvSpPr/>
          <p:nvPr/>
        </p:nvSpPr>
        <p:spPr>
          <a:xfrm>
            <a:off x="7629600" y="76200"/>
            <a:ext cx="1438200" cy="447600"/>
          </a:xfrm>
          <a:prstGeom prst="roundRect">
            <a:avLst>
              <a:gd name="adj" fmla="val 16667"/>
            </a:avLst>
          </a:prstGeom>
          <a:solidFill>
            <a:srgbClr val="00A7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rPr>
              <a:t>Estimated Time: 15 mins </a:t>
            </a:r>
            <a:endParaRPr sz="1300">
              <a:solidFill>
                <a:schemeClr val="lt1"/>
              </a:solidFill>
            </a:endParaRPr>
          </a:p>
        </p:txBody>
      </p:sp>
      <p:pic>
        <p:nvPicPr>
          <p:cNvPr id="357" name="Google Shape;357;p48"/>
          <p:cNvPicPr preferRelativeResize="0"/>
          <p:nvPr/>
        </p:nvPicPr>
        <p:blipFill>
          <a:blip r:embed="rId5">
            <a:alphaModFix/>
          </a:blip>
          <a:stretch>
            <a:fillRect/>
          </a:stretch>
        </p:blipFill>
        <p:spPr>
          <a:xfrm>
            <a:off x="5303625" y="708082"/>
            <a:ext cx="2903052" cy="3755817"/>
          </a:xfrm>
          <a:prstGeom prst="rect">
            <a:avLst/>
          </a:prstGeom>
          <a:noFill/>
          <a:ln w="9525" cap="flat" cmpd="sng">
            <a:solidFill>
              <a:srgbClr val="002040"/>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2" name="Title 1">
            <a:extLst>
              <a:ext uri="{FF2B5EF4-FFF2-40B4-BE49-F238E27FC236}">
                <a16:creationId xmlns:a16="http://schemas.microsoft.com/office/drawing/2014/main" id="{7B3D4DE4-CED2-6ED7-EBD5-5D8A2F7EDA53}"/>
              </a:ext>
            </a:extLst>
          </p:cNvPr>
          <p:cNvSpPr>
            <a:spLocks noGrp="1"/>
          </p:cNvSpPr>
          <p:nvPr>
            <p:ph type="title"/>
          </p:nvPr>
        </p:nvSpPr>
        <p:spPr/>
        <p:txBody>
          <a:bodyPr>
            <a:normAutofit/>
          </a:bodyPr>
          <a:lstStyle/>
          <a:p>
            <a:r>
              <a:rPr lang="en-US" dirty="0"/>
              <a:t>Step 2 – Unit Assessment Conversation</a:t>
            </a:r>
          </a:p>
        </p:txBody>
      </p:sp>
      <p:sp>
        <p:nvSpPr>
          <p:cNvPr id="362" name="Google Shape;362;p49"/>
          <p:cNvSpPr txBox="1">
            <a:spLocks noGrp="1"/>
          </p:cNvSpPr>
          <p:nvPr>
            <p:ph type="body" sz="quarter" idx="13"/>
          </p:nvPr>
        </p:nvSpPr>
        <p:spPr>
          <a:xfrm>
            <a:off x="439200" y="1131888"/>
            <a:ext cx="5062966" cy="367211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en" dirty="0">
                <a:solidFill>
                  <a:schemeClr val="dk1"/>
                </a:solidFill>
              </a:rPr>
              <a:t>This Unit Assessment will help your department, faculty or unit decide where to focus your action planning. </a:t>
            </a:r>
            <a:endParaRPr dirty="0">
              <a:solidFill>
                <a:schemeClr val="dk1"/>
              </a:solidFill>
            </a:endParaRPr>
          </a:p>
          <a:p>
            <a:pPr marL="0" lvl="0" indent="0" algn="l" rtl="0">
              <a:lnSpc>
                <a:spcPct val="100000"/>
              </a:lnSpc>
              <a:spcBef>
                <a:spcPts val="0"/>
              </a:spcBef>
              <a:spcAft>
                <a:spcPts val="0"/>
              </a:spcAft>
              <a:buNone/>
            </a:pPr>
            <a:endParaRPr dirty="0">
              <a:solidFill>
                <a:schemeClr val="dk1"/>
              </a:solidFill>
            </a:endParaRPr>
          </a:p>
          <a:p>
            <a:pPr marL="0" lvl="0" indent="0" algn="l" rtl="0">
              <a:lnSpc>
                <a:spcPct val="100000"/>
              </a:lnSpc>
              <a:spcBef>
                <a:spcPts val="0"/>
              </a:spcBef>
              <a:spcAft>
                <a:spcPts val="0"/>
              </a:spcAft>
              <a:buNone/>
            </a:pPr>
            <a:r>
              <a:rPr lang="en" dirty="0">
                <a:solidFill>
                  <a:schemeClr val="dk1"/>
                </a:solidFill>
              </a:rPr>
              <a:t>Cli</a:t>
            </a:r>
            <a:r>
              <a:rPr lang="en" dirty="0">
                <a:solidFill>
                  <a:schemeClr val="dk1"/>
                </a:solidFill>
                <a:highlight>
                  <a:schemeClr val="lt1"/>
                </a:highlight>
              </a:rPr>
              <a:t>ck </a:t>
            </a:r>
            <a:r>
              <a:rPr lang="en" u="sng" dirty="0">
                <a:solidFill>
                  <a:schemeClr val="hlink"/>
                </a:solidFill>
                <a:highlight>
                  <a:schemeClr val="lt1"/>
                </a:highlight>
                <a:hlinkClick r:id="rId3"/>
              </a:rPr>
              <a:t>here</a:t>
            </a:r>
            <a:r>
              <a:rPr lang="en" dirty="0">
                <a:solidFill>
                  <a:schemeClr val="dk1"/>
                </a:solidFill>
                <a:highlight>
                  <a:schemeClr val="lt1"/>
                </a:highlight>
              </a:rPr>
              <a:t> to work</a:t>
            </a:r>
            <a:r>
              <a:rPr lang="en" dirty="0">
                <a:solidFill>
                  <a:schemeClr val="dk1"/>
                </a:solidFill>
              </a:rPr>
              <a:t> through the activity. Then, </a:t>
            </a:r>
            <a:r>
              <a:rPr lang="en" dirty="0">
                <a:solidFill>
                  <a:schemeClr val="dk1"/>
                </a:solidFill>
                <a:highlight>
                  <a:schemeClr val="lt1"/>
                </a:highlight>
              </a:rPr>
              <a:t>move to the next slide once complete.</a:t>
            </a:r>
            <a:endParaRPr dirty="0">
              <a:solidFill>
                <a:schemeClr val="dk1"/>
              </a:solidFill>
              <a:highlight>
                <a:schemeClr val="lt1"/>
              </a:highlight>
            </a:endParaRPr>
          </a:p>
        </p:txBody>
      </p:sp>
      <p:sp>
        <p:nvSpPr>
          <p:cNvPr id="364" name="Google Shape;364;p49"/>
          <p:cNvSpPr/>
          <p:nvPr/>
        </p:nvSpPr>
        <p:spPr>
          <a:xfrm>
            <a:off x="7629600" y="76200"/>
            <a:ext cx="1438200" cy="447600"/>
          </a:xfrm>
          <a:prstGeom prst="roundRect">
            <a:avLst>
              <a:gd name="adj" fmla="val 16667"/>
            </a:avLst>
          </a:prstGeom>
          <a:solidFill>
            <a:srgbClr val="00A7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rPr>
              <a:t>Estimated Time: 30 mins </a:t>
            </a:r>
            <a:endParaRPr sz="1300">
              <a:solidFill>
                <a:schemeClr val="lt1"/>
              </a:solidFill>
            </a:endParaRPr>
          </a:p>
        </p:txBody>
      </p:sp>
      <p:pic>
        <p:nvPicPr>
          <p:cNvPr id="372" name="Google Shape;372;p49"/>
          <p:cNvPicPr preferRelativeResize="0"/>
          <p:nvPr/>
        </p:nvPicPr>
        <p:blipFill>
          <a:blip r:embed="rId4">
            <a:alphaModFix/>
          </a:blip>
          <a:stretch>
            <a:fillRect/>
          </a:stretch>
        </p:blipFill>
        <p:spPr>
          <a:xfrm>
            <a:off x="5775625" y="835298"/>
            <a:ext cx="2906899" cy="3760804"/>
          </a:xfrm>
          <a:prstGeom prst="rect">
            <a:avLst/>
          </a:prstGeom>
          <a:noFill/>
          <a:ln w="9525" cap="flat" cmpd="sng">
            <a:solidFill>
              <a:srgbClr val="002040"/>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pic>
        <p:nvPicPr>
          <p:cNvPr id="377" name="Google Shape;377;p50"/>
          <p:cNvPicPr preferRelativeResize="0"/>
          <p:nvPr/>
        </p:nvPicPr>
        <p:blipFill>
          <a:blip r:embed="rId3">
            <a:alphaModFix/>
          </a:blip>
          <a:stretch>
            <a:fillRect/>
          </a:stretch>
        </p:blipFill>
        <p:spPr>
          <a:xfrm>
            <a:off x="6535625" y="1291024"/>
            <a:ext cx="2385850" cy="3086720"/>
          </a:xfrm>
          <a:prstGeom prst="rect">
            <a:avLst/>
          </a:prstGeom>
          <a:noFill/>
          <a:ln w="9525" cap="flat" cmpd="sng">
            <a:solidFill>
              <a:schemeClr val="dk1"/>
            </a:solidFill>
            <a:prstDash val="solid"/>
            <a:round/>
            <a:headEnd type="none" w="sm" len="sm"/>
            <a:tailEnd type="none" w="sm" len="sm"/>
          </a:ln>
        </p:spPr>
      </p:pic>
      <p:sp>
        <p:nvSpPr>
          <p:cNvPr id="2" name="Title 1">
            <a:extLst>
              <a:ext uri="{FF2B5EF4-FFF2-40B4-BE49-F238E27FC236}">
                <a16:creationId xmlns:a16="http://schemas.microsoft.com/office/drawing/2014/main" id="{D3599958-756F-A5E1-EBAE-8B0AB2E43226}"/>
              </a:ext>
            </a:extLst>
          </p:cNvPr>
          <p:cNvSpPr>
            <a:spLocks noGrp="1"/>
          </p:cNvSpPr>
          <p:nvPr>
            <p:ph type="title"/>
          </p:nvPr>
        </p:nvSpPr>
        <p:spPr/>
        <p:txBody>
          <a:bodyPr>
            <a:normAutofit/>
          </a:bodyPr>
          <a:lstStyle/>
          <a:p>
            <a:r>
              <a:rPr lang="en-US" dirty="0"/>
              <a:t>Step 3 – Identify Possible Actions</a:t>
            </a:r>
          </a:p>
        </p:txBody>
      </p:sp>
      <p:sp>
        <p:nvSpPr>
          <p:cNvPr id="378" name="Google Shape;378;p50"/>
          <p:cNvSpPr txBox="1">
            <a:spLocks noGrp="1"/>
          </p:cNvSpPr>
          <p:nvPr>
            <p:ph type="body" sz="quarter" idx="13"/>
          </p:nvPr>
        </p:nvSpPr>
        <p:spPr>
          <a:xfrm>
            <a:off x="439200" y="1131888"/>
            <a:ext cx="5346745" cy="367211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en" sz="1500" dirty="0">
                <a:solidFill>
                  <a:schemeClr val="dk1"/>
                </a:solidFill>
              </a:rPr>
              <a:t>This step will help your unit</a:t>
            </a:r>
            <a:r>
              <a:rPr lang="en" dirty="0">
                <a:solidFill>
                  <a:schemeClr val="dk1"/>
                </a:solidFill>
              </a:rPr>
              <a:t> i</a:t>
            </a:r>
            <a:r>
              <a:rPr lang="en" sz="1500" dirty="0">
                <a:solidFill>
                  <a:schemeClr val="dk1"/>
                </a:solidFill>
              </a:rPr>
              <a:t>dentify and brainstorm </a:t>
            </a:r>
            <a:r>
              <a:rPr lang="en" dirty="0">
                <a:solidFill>
                  <a:schemeClr val="dk1"/>
                </a:solidFill>
              </a:rPr>
              <a:t>potential</a:t>
            </a:r>
            <a:r>
              <a:rPr lang="en" sz="1500" dirty="0">
                <a:solidFill>
                  <a:schemeClr val="dk1"/>
                </a:solidFill>
              </a:rPr>
              <a:t> actions for your unit to take</a:t>
            </a:r>
            <a:endParaRPr dirty="0">
              <a:solidFill>
                <a:schemeClr val="dk1"/>
              </a:solidFill>
            </a:endParaRPr>
          </a:p>
          <a:p>
            <a:pPr marL="0" lvl="0" indent="0" algn="l" rtl="0">
              <a:lnSpc>
                <a:spcPct val="100000"/>
              </a:lnSpc>
              <a:spcBef>
                <a:spcPts val="1500"/>
              </a:spcBef>
              <a:spcAft>
                <a:spcPts val="0"/>
              </a:spcAft>
              <a:buNone/>
            </a:pPr>
            <a:r>
              <a:rPr lang="en" dirty="0">
                <a:solidFill>
                  <a:schemeClr val="dk1"/>
                </a:solidFill>
              </a:rPr>
              <a:t>Based on the focus area you selected in step 2, work through the corresponding action planning exercise for </a:t>
            </a:r>
            <a:r>
              <a:rPr lang="en" b="1" dirty="0">
                <a:solidFill>
                  <a:schemeClr val="dk1"/>
                </a:solidFill>
              </a:rPr>
              <a:t>one</a:t>
            </a:r>
            <a:r>
              <a:rPr lang="en" dirty="0">
                <a:solidFill>
                  <a:schemeClr val="dk1"/>
                </a:solidFill>
              </a:rPr>
              <a:t> of the following areas:</a:t>
            </a:r>
            <a:endParaRPr dirty="0">
              <a:solidFill>
                <a:schemeClr val="dk1"/>
              </a:solidFill>
            </a:endParaRPr>
          </a:p>
          <a:p>
            <a:pPr marL="400050" lvl="0" indent="0" algn="l" rtl="0">
              <a:lnSpc>
                <a:spcPct val="100000"/>
              </a:lnSpc>
              <a:spcBef>
                <a:spcPts val="500"/>
              </a:spcBef>
              <a:spcAft>
                <a:spcPts val="0"/>
              </a:spcAft>
              <a:buNone/>
            </a:pPr>
            <a:r>
              <a:rPr lang="en" sz="1500" b="1" u="sng" dirty="0">
                <a:solidFill>
                  <a:schemeClr val="hlink"/>
                </a:solidFill>
                <a:highlight>
                  <a:schemeClr val="lt1"/>
                </a:highlight>
                <a:hlinkClick r:id="rId4"/>
              </a:rPr>
              <a:t>Awareness and knowledge</a:t>
            </a:r>
            <a:endParaRPr sz="1500" dirty="0">
              <a:solidFill>
                <a:schemeClr val="dk1"/>
              </a:solidFill>
              <a:highlight>
                <a:schemeClr val="lt1"/>
              </a:highlight>
            </a:endParaRPr>
          </a:p>
          <a:p>
            <a:pPr marL="400050" lvl="0" indent="0" algn="l" rtl="0">
              <a:lnSpc>
                <a:spcPct val="100000"/>
              </a:lnSpc>
              <a:spcBef>
                <a:spcPts val="500"/>
              </a:spcBef>
              <a:spcAft>
                <a:spcPts val="0"/>
              </a:spcAft>
              <a:buNone/>
            </a:pPr>
            <a:r>
              <a:rPr lang="en" sz="1500" b="1" u="sng" dirty="0">
                <a:solidFill>
                  <a:schemeClr val="hlink"/>
                </a:solidFill>
                <a:highlight>
                  <a:schemeClr val="lt1"/>
                </a:highlight>
                <a:hlinkClick r:id="rId5"/>
              </a:rPr>
              <a:t>Strategy and planning</a:t>
            </a:r>
            <a:endParaRPr sz="1500" dirty="0">
              <a:solidFill>
                <a:schemeClr val="dk1"/>
              </a:solidFill>
              <a:highlight>
                <a:schemeClr val="lt1"/>
              </a:highlight>
            </a:endParaRPr>
          </a:p>
          <a:p>
            <a:pPr marL="400050" lvl="0" indent="0" algn="l" rtl="0">
              <a:lnSpc>
                <a:spcPct val="100000"/>
              </a:lnSpc>
              <a:spcBef>
                <a:spcPts val="500"/>
              </a:spcBef>
              <a:spcAft>
                <a:spcPts val="0"/>
              </a:spcAft>
              <a:buNone/>
            </a:pPr>
            <a:r>
              <a:rPr lang="en" sz="1500" b="1" u="sng" dirty="0">
                <a:solidFill>
                  <a:schemeClr val="hlink"/>
                </a:solidFill>
                <a:highlight>
                  <a:schemeClr val="lt1"/>
                </a:highlight>
                <a:hlinkClick r:id="rId6"/>
              </a:rPr>
              <a:t>Operations</a:t>
            </a:r>
            <a:endParaRPr sz="1500" dirty="0">
              <a:solidFill>
                <a:schemeClr val="dk1"/>
              </a:solidFill>
              <a:highlight>
                <a:schemeClr val="lt1"/>
              </a:highlight>
            </a:endParaRPr>
          </a:p>
          <a:p>
            <a:pPr marL="400050" lvl="0" indent="0" algn="l" rtl="0">
              <a:lnSpc>
                <a:spcPct val="100000"/>
              </a:lnSpc>
              <a:spcBef>
                <a:spcPts val="500"/>
              </a:spcBef>
              <a:spcAft>
                <a:spcPts val="0"/>
              </a:spcAft>
              <a:buNone/>
            </a:pPr>
            <a:r>
              <a:rPr lang="en" sz="1500" b="1" u="sng" dirty="0">
                <a:solidFill>
                  <a:schemeClr val="hlink"/>
                </a:solidFill>
                <a:highlight>
                  <a:schemeClr val="lt1"/>
                </a:highlight>
                <a:hlinkClick r:id="rId7"/>
              </a:rPr>
              <a:t>Evaluation and reflection</a:t>
            </a:r>
            <a:endParaRPr sz="1500" b="1" dirty="0">
              <a:solidFill>
                <a:schemeClr val="dk1"/>
              </a:solidFill>
              <a:highlight>
                <a:schemeClr val="lt1"/>
              </a:highlight>
            </a:endParaRPr>
          </a:p>
          <a:p>
            <a:pPr marL="0" lvl="0" indent="0" algn="l" rtl="0">
              <a:lnSpc>
                <a:spcPct val="100000"/>
              </a:lnSpc>
              <a:spcBef>
                <a:spcPts val="1500"/>
              </a:spcBef>
              <a:spcAft>
                <a:spcPts val="500"/>
              </a:spcAft>
              <a:buNone/>
            </a:pPr>
            <a:r>
              <a:rPr lang="en" dirty="0">
                <a:solidFill>
                  <a:schemeClr val="dk1"/>
                </a:solidFill>
                <a:highlight>
                  <a:schemeClr val="lt1"/>
                </a:highlight>
              </a:rPr>
              <a:t>Then, move to the next slide once complete.</a:t>
            </a:r>
            <a:endParaRPr dirty="0">
              <a:solidFill>
                <a:schemeClr val="dk1"/>
              </a:solidFill>
            </a:endParaRPr>
          </a:p>
        </p:txBody>
      </p:sp>
      <p:sp>
        <p:nvSpPr>
          <p:cNvPr id="379" name="Google Shape;379;p50"/>
          <p:cNvSpPr/>
          <p:nvPr/>
        </p:nvSpPr>
        <p:spPr>
          <a:xfrm>
            <a:off x="7629600" y="76200"/>
            <a:ext cx="1438200" cy="447600"/>
          </a:xfrm>
          <a:prstGeom prst="roundRect">
            <a:avLst>
              <a:gd name="adj" fmla="val 16667"/>
            </a:avLst>
          </a:prstGeom>
          <a:solidFill>
            <a:srgbClr val="00A7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rPr>
              <a:t>Estimated Time: 50 mins </a:t>
            </a:r>
            <a:endParaRPr sz="1300">
              <a:solidFill>
                <a:schemeClr val="lt1"/>
              </a:solidFill>
            </a:endParaRPr>
          </a:p>
        </p:txBody>
      </p:sp>
      <p:pic>
        <p:nvPicPr>
          <p:cNvPr id="388" name="Google Shape;388;p50"/>
          <p:cNvPicPr preferRelativeResize="0"/>
          <p:nvPr/>
        </p:nvPicPr>
        <p:blipFill>
          <a:blip r:embed="rId8">
            <a:alphaModFix/>
          </a:blip>
          <a:stretch>
            <a:fillRect/>
          </a:stretch>
        </p:blipFill>
        <p:spPr>
          <a:xfrm>
            <a:off x="6067275" y="970984"/>
            <a:ext cx="2474625" cy="3201541"/>
          </a:xfrm>
          <a:prstGeom prst="rect">
            <a:avLst/>
          </a:prstGeom>
          <a:noFill/>
          <a:ln w="9525" cap="flat" cmpd="sng">
            <a:solidFill>
              <a:srgbClr val="002040"/>
            </a:solidFill>
            <a:prstDash val="solid"/>
            <a:round/>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2" name="Title 1">
            <a:extLst>
              <a:ext uri="{FF2B5EF4-FFF2-40B4-BE49-F238E27FC236}">
                <a16:creationId xmlns:a16="http://schemas.microsoft.com/office/drawing/2014/main" id="{846859CD-D3BB-9187-82C8-CC7AF6B481F2}"/>
              </a:ext>
            </a:extLst>
          </p:cNvPr>
          <p:cNvSpPr>
            <a:spLocks noGrp="1"/>
          </p:cNvSpPr>
          <p:nvPr>
            <p:ph type="title"/>
          </p:nvPr>
        </p:nvSpPr>
        <p:spPr/>
        <p:txBody>
          <a:bodyPr>
            <a:normAutofit/>
          </a:bodyPr>
          <a:lstStyle/>
          <a:p>
            <a:r>
              <a:rPr lang="en-US" dirty="0"/>
              <a:t>Step 4 – Prioritize Your Actions</a:t>
            </a:r>
          </a:p>
        </p:txBody>
      </p:sp>
      <p:sp>
        <p:nvSpPr>
          <p:cNvPr id="393" name="Google Shape;393;p51"/>
          <p:cNvSpPr txBox="1">
            <a:spLocks noGrp="1"/>
          </p:cNvSpPr>
          <p:nvPr>
            <p:ph type="body" sz="quarter" idx="13"/>
          </p:nvPr>
        </p:nvSpPr>
        <p:spPr>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en" sz="1500" dirty="0">
                <a:solidFill>
                  <a:schemeClr val="dk1"/>
                </a:solidFill>
              </a:rPr>
              <a:t>The step will help your unit</a:t>
            </a:r>
            <a:r>
              <a:rPr lang="en" dirty="0">
                <a:solidFill>
                  <a:schemeClr val="dk1"/>
                </a:solidFill>
              </a:rPr>
              <a:t> p</a:t>
            </a:r>
            <a:r>
              <a:rPr lang="en" sz="1500" dirty="0">
                <a:solidFill>
                  <a:schemeClr val="dk1"/>
                </a:solidFill>
              </a:rPr>
              <a:t>rioritize </a:t>
            </a:r>
            <a:r>
              <a:rPr lang="en" dirty="0">
                <a:solidFill>
                  <a:schemeClr val="dk1"/>
                </a:solidFill>
              </a:rPr>
              <a:t>feasible, rewarding, and energizing </a:t>
            </a:r>
            <a:r>
              <a:rPr lang="en" sz="1500" dirty="0">
                <a:solidFill>
                  <a:schemeClr val="dk1"/>
                </a:solidFill>
              </a:rPr>
              <a:t>actions based on impact</a:t>
            </a:r>
            <a:r>
              <a:rPr lang="en" dirty="0">
                <a:solidFill>
                  <a:schemeClr val="dk1"/>
                </a:solidFill>
              </a:rPr>
              <a:t> and </a:t>
            </a:r>
            <a:r>
              <a:rPr lang="en" sz="1500" dirty="0">
                <a:solidFill>
                  <a:schemeClr val="dk1"/>
                </a:solidFill>
              </a:rPr>
              <a:t>effort, as well as capacity and the mental health of your group members.</a:t>
            </a:r>
            <a:endParaRPr dirty="0">
              <a:solidFill>
                <a:schemeClr val="dk1"/>
              </a:solidFill>
            </a:endParaRPr>
          </a:p>
          <a:p>
            <a:pPr marL="0" lvl="0" indent="0" algn="l" rtl="0">
              <a:lnSpc>
                <a:spcPct val="100000"/>
              </a:lnSpc>
              <a:spcBef>
                <a:spcPts val="1500"/>
              </a:spcBef>
              <a:spcAft>
                <a:spcPts val="0"/>
              </a:spcAft>
              <a:buNone/>
            </a:pPr>
            <a:r>
              <a:rPr lang="en" dirty="0">
                <a:solidFill>
                  <a:schemeClr val="dk1"/>
                </a:solidFill>
              </a:rPr>
              <a:t>Clic</a:t>
            </a:r>
            <a:r>
              <a:rPr lang="en" dirty="0">
                <a:solidFill>
                  <a:schemeClr val="dk1"/>
                </a:solidFill>
                <a:highlight>
                  <a:schemeClr val="lt1"/>
                </a:highlight>
              </a:rPr>
              <a:t>k </a:t>
            </a:r>
            <a:r>
              <a:rPr lang="en" u="sng" dirty="0">
                <a:solidFill>
                  <a:schemeClr val="hlink"/>
                </a:solidFill>
                <a:highlight>
                  <a:schemeClr val="lt1"/>
                </a:highlight>
                <a:hlinkClick r:id="rId3"/>
              </a:rPr>
              <a:t>here</a:t>
            </a:r>
            <a:r>
              <a:rPr lang="en" dirty="0">
                <a:solidFill>
                  <a:schemeClr val="dk1"/>
                </a:solidFill>
                <a:highlight>
                  <a:schemeClr val="lt1"/>
                </a:highlight>
              </a:rPr>
              <a:t> to w</a:t>
            </a:r>
            <a:r>
              <a:rPr lang="en" dirty="0">
                <a:solidFill>
                  <a:schemeClr val="dk1"/>
                </a:solidFill>
              </a:rPr>
              <a:t>ork through the activity. Then, </a:t>
            </a:r>
            <a:r>
              <a:rPr lang="en" dirty="0">
                <a:solidFill>
                  <a:schemeClr val="dk1"/>
                </a:solidFill>
                <a:highlight>
                  <a:schemeClr val="lt1"/>
                </a:highlight>
              </a:rPr>
              <a:t>move to the next slide once complete.</a:t>
            </a:r>
            <a:endParaRPr dirty="0">
              <a:solidFill>
                <a:schemeClr val="dk1"/>
              </a:solidFill>
            </a:endParaRPr>
          </a:p>
        </p:txBody>
      </p:sp>
      <p:sp>
        <p:nvSpPr>
          <p:cNvPr id="394" name="Google Shape;394;p51"/>
          <p:cNvSpPr/>
          <p:nvPr/>
        </p:nvSpPr>
        <p:spPr>
          <a:xfrm>
            <a:off x="7629600" y="76200"/>
            <a:ext cx="1438200" cy="447600"/>
          </a:xfrm>
          <a:prstGeom prst="roundRect">
            <a:avLst>
              <a:gd name="adj" fmla="val 16667"/>
            </a:avLst>
          </a:prstGeom>
          <a:solidFill>
            <a:srgbClr val="00A7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rPr>
              <a:t>Estimated Time: 40 mins </a:t>
            </a:r>
            <a:endParaRPr sz="1300">
              <a:solidFill>
                <a:schemeClr val="lt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2" name="Title 1">
            <a:extLst>
              <a:ext uri="{FF2B5EF4-FFF2-40B4-BE49-F238E27FC236}">
                <a16:creationId xmlns:a16="http://schemas.microsoft.com/office/drawing/2014/main" id="{995DEF17-2D8E-BF44-A4A0-8EA6C1FE574D}"/>
              </a:ext>
            </a:extLst>
          </p:cNvPr>
          <p:cNvSpPr>
            <a:spLocks noGrp="1"/>
          </p:cNvSpPr>
          <p:nvPr>
            <p:ph type="title"/>
          </p:nvPr>
        </p:nvSpPr>
        <p:spPr/>
        <p:txBody>
          <a:bodyPr>
            <a:normAutofit/>
          </a:bodyPr>
          <a:lstStyle/>
          <a:p>
            <a:r>
              <a:rPr lang="en-US" dirty="0"/>
              <a:t>Step 5 – Measure Success </a:t>
            </a:r>
          </a:p>
        </p:txBody>
      </p:sp>
      <p:sp>
        <p:nvSpPr>
          <p:cNvPr id="407" name="Google Shape;407;p52"/>
          <p:cNvSpPr txBox="1">
            <a:spLocks noGrp="1"/>
          </p:cNvSpPr>
          <p:nvPr>
            <p:ph type="body" sz="quarter" idx="13"/>
          </p:nvPr>
        </p:nvSpPr>
        <p:spPr>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en" sz="1500" dirty="0">
                <a:solidFill>
                  <a:srgbClr val="0C2344"/>
                </a:solidFill>
              </a:rPr>
              <a:t>The step will help your unit</a:t>
            </a:r>
            <a:r>
              <a:rPr lang="en" dirty="0"/>
              <a:t> define Success Criteria to help you track progress.</a:t>
            </a:r>
            <a:endParaRPr sz="1000" dirty="0"/>
          </a:p>
          <a:p>
            <a:pPr marL="0" lvl="0" indent="0" algn="l" rtl="0">
              <a:lnSpc>
                <a:spcPct val="100000"/>
              </a:lnSpc>
              <a:spcBef>
                <a:spcPts val="1000"/>
              </a:spcBef>
              <a:spcAft>
                <a:spcPts val="0"/>
              </a:spcAft>
              <a:buNone/>
            </a:pPr>
            <a:r>
              <a:rPr lang="en" dirty="0">
                <a:solidFill>
                  <a:schemeClr val="dk1"/>
                </a:solidFill>
              </a:rPr>
              <a:t>C</a:t>
            </a:r>
            <a:r>
              <a:rPr lang="en" dirty="0">
                <a:solidFill>
                  <a:schemeClr val="dk1"/>
                </a:solidFill>
                <a:highlight>
                  <a:schemeClr val="lt1"/>
                </a:highlight>
              </a:rPr>
              <a:t>lick </a:t>
            </a:r>
            <a:r>
              <a:rPr lang="en" u="sng" dirty="0">
                <a:solidFill>
                  <a:schemeClr val="hlink"/>
                </a:solidFill>
                <a:highlight>
                  <a:schemeClr val="lt1"/>
                </a:highlight>
                <a:hlinkClick r:id="rId3"/>
              </a:rPr>
              <a:t>here</a:t>
            </a:r>
            <a:r>
              <a:rPr lang="en" dirty="0">
                <a:solidFill>
                  <a:schemeClr val="dk1"/>
                </a:solidFill>
                <a:highlight>
                  <a:schemeClr val="lt1"/>
                </a:highlight>
              </a:rPr>
              <a:t> to</a:t>
            </a:r>
            <a:r>
              <a:rPr lang="en" dirty="0">
                <a:solidFill>
                  <a:schemeClr val="dk1"/>
                </a:solidFill>
              </a:rPr>
              <a:t> work through the activity. Then, </a:t>
            </a:r>
            <a:r>
              <a:rPr lang="en" dirty="0">
                <a:solidFill>
                  <a:schemeClr val="dk1"/>
                </a:solidFill>
                <a:highlight>
                  <a:schemeClr val="lt1"/>
                </a:highlight>
              </a:rPr>
              <a:t>move to the next slide once complete.</a:t>
            </a:r>
            <a:endParaRPr dirty="0"/>
          </a:p>
        </p:txBody>
      </p:sp>
      <p:sp>
        <p:nvSpPr>
          <p:cNvPr id="408" name="Google Shape;408;p52"/>
          <p:cNvSpPr/>
          <p:nvPr/>
        </p:nvSpPr>
        <p:spPr>
          <a:xfrm>
            <a:off x="7629600" y="76200"/>
            <a:ext cx="1438200" cy="447600"/>
          </a:xfrm>
          <a:prstGeom prst="roundRect">
            <a:avLst>
              <a:gd name="adj" fmla="val 16667"/>
            </a:avLst>
          </a:prstGeom>
          <a:solidFill>
            <a:srgbClr val="00A7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rPr>
              <a:t>Estimated Time: 20 mins </a:t>
            </a:r>
            <a:endParaRPr sz="13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3" name="Title 2">
            <a:extLst>
              <a:ext uri="{FF2B5EF4-FFF2-40B4-BE49-F238E27FC236}">
                <a16:creationId xmlns:a16="http://schemas.microsoft.com/office/drawing/2014/main" id="{560B3243-8610-C0DC-610F-84115FF0B2D2}"/>
              </a:ext>
            </a:extLst>
          </p:cNvPr>
          <p:cNvSpPr>
            <a:spLocks noGrp="1"/>
          </p:cNvSpPr>
          <p:nvPr>
            <p:ph type="title"/>
          </p:nvPr>
        </p:nvSpPr>
        <p:spPr/>
        <p:txBody>
          <a:bodyPr>
            <a:normAutofit/>
          </a:bodyPr>
          <a:lstStyle/>
          <a:p>
            <a:r>
              <a:rPr lang="en-US" dirty="0"/>
              <a:t>Note to planning team and facilitator</a:t>
            </a:r>
          </a:p>
        </p:txBody>
      </p:sp>
      <p:sp>
        <p:nvSpPr>
          <p:cNvPr id="4" name="Text Placeholder 3">
            <a:extLst>
              <a:ext uri="{FF2B5EF4-FFF2-40B4-BE49-F238E27FC236}">
                <a16:creationId xmlns:a16="http://schemas.microsoft.com/office/drawing/2014/main" id="{2669B2B9-48AB-695A-4E0D-9948648B00A7}"/>
              </a:ext>
            </a:extLst>
          </p:cNvPr>
          <p:cNvSpPr>
            <a:spLocks noGrp="1"/>
          </p:cNvSpPr>
          <p:nvPr>
            <p:ph type="body" sz="quarter" idx="13"/>
          </p:nvPr>
        </p:nvSpPr>
        <p:spPr/>
        <p:txBody>
          <a:bodyPr>
            <a:normAutofit/>
          </a:bodyPr>
          <a:lstStyle/>
          <a:p>
            <a:r>
              <a:rPr lang="en-US" dirty="0"/>
              <a:t>Welcome to the slide deck to support the use of the Activate Wellbeing Toolkit (AWT).</a:t>
            </a:r>
          </a:p>
          <a:p>
            <a:r>
              <a:rPr lang="en-US" dirty="0"/>
              <a:t>Use as much or as little of the toolkit and slide deck as you want, to match your unit’s capacity and needs. </a:t>
            </a:r>
          </a:p>
          <a:p>
            <a:r>
              <a:rPr lang="en-US" b="1" dirty="0"/>
              <a:t>Instructions</a:t>
            </a:r>
          </a:p>
          <a:p>
            <a:pPr marL="285750" indent="-285750">
              <a:buFont typeface="Arial" panose="020B0604020202020204" pitchFamily="34" charset="0"/>
              <a:buChar char="•"/>
            </a:pPr>
            <a:r>
              <a:rPr lang="en-US" dirty="0"/>
              <a:t>Use the Preparing for Success Guide and Facilitators Handbook in conjunction with this slide deck to plan your Activate Wellbeing session or sessions. </a:t>
            </a:r>
          </a:p>
          <a:p>
            <a:pPr marL="285750" indent="-285750">
              <a:buFont typeface="Arial" panose="020B0604020202020204" pitchFamily="34" charset="0"/>
              <a:buChar char="•"/>
            </a:pPr>
            <a:r>
              <a:rPr lang="en-US" dirty="0"/>
              <a:t>Download a copy of this slide deck and customize it for your unit’s unique context. </a:t>
            </a:r>
          </a:p>
          <a:p>
            <a:pPr marL="820738" lvl="2" indent="-285750">
              <a:buFont typeface="Arial" panose="020B0604020202020204" pitchFamily="34" charset="0"/>
              <a:buChar char="•"/>
            </a:pPr>
            <a:r>
              <a:rPr lang="en-US" dirty="0"/>
              <a:t>There is guidance in the ‘notes section’ for some of the slides.</a:t>
            </a:r>
          </a:p>
          <a:p>
            <a:pPr marL="820738" lvl="2" indent="-285750">
              <a:buFont typeface="Arial" panose="020B0604020202020204" pitchFamily="34" charset="0"/>
              <a:buChar char="•"/>
            </a:pPr>
            <a:r>
              <a:rPr lang="en-US" dirty="0"/>
              <a:t>The content highlighted in yellow is content that you will customize in advance.</a:t>
            </a:r>
          </a:p>
          <a:p>
            <a:pPr marL="820738" lvl="2" indent="-285750">
              <a:buFont typeface="Arial" panose="020B0604020202020204" pitchFamily="34" charset="0"/>
              <a:buChar char="•"/>
            </a:pPr>
            <a:r>
              <a:rPr lang="en-US" dirty="0"/>
              <a:t>You will find some additional tools that might be of interest in a slide deck on the AWT website. Review this as well!</a:t>
            </a:r>
          </a:p>
          <a:p>
            <a:r>
              <a:rPr lang="en-US" dirty="0">
                <a:solidFill>
                  <a:srgbClr val="D93268"/>
                </a:solidFill>
                <a:hlinkClick r:id="rId3">
                  <a:extLst>
                    <a:ext uri="{A12FA001-AC4F-418D-AE19-62706E023703}">
                      <ahyp:hlinkClr xmlns:ahyp="http://schemas.microsoft.com/office/drawing/2018/hyperlinkcolor" val="tx"/>
                    </a:ext>
                  </a:extLst>
                </a:hlinkClick>
              </a:rPr>
              <a:t>www.wellbeing.ubc.ca/AWT</a:t>
            </a:r>
            <a:r>
              <a:rPr lang="en-US" dirty="0">
                <a:solidFill>
                  <a:srgbClr val="D93268"/>
                </a:solidFill>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2" name="Title 1">
            <a:extLst>
              <a:ext uri="{FF2B5EF4-FFF2-40B4-BE49-F238E27FC236}">
                <a16:creationId xmlns:a16="http://schemas.microsoft.com/office/drawing/2014/main" id="{25B3FD21-2A07-6E62-C53C-1B0CDFE047C9}"/>
              </a:ext>
            </a:extLst>
          </p:cNvPr>
          <p:cNvSpPr>
            <a:spLocks noGrp="1"/>
          </p:cNvSpPr>
          <p:nvPr>
            <p:ph type="title"/>
          </p:nvPr>
        </p:nvSpPr>
        <p:spPr/>
        <p:txBody>
          <a:bodyPr>
            <a:normAutofit/>
          </a:bodyPr>
          <a:lstStyle/>
          <a:p>
            <a:r>
              <a:rPr lang="en-US" dirty="0"/>
              <a:t>Closing and next steps </a:t>
            </a:r>
          </a:p>
        </p:txBody>
      </p:sp>
      <p:sp>
        <p:nvSpPr>
          <p:cNvPr id="421" name="Google Shape;421;p53"/>
          <p:cNvSpPr txBox="1">
            <a:spLocks noGrp="1"/>
          </p:cNvSpPr>
          <p:nvPr>
            <p:ph type="body" sz="quarter" idx="13"/>
          </p:nvPr>
        </p:nvSpPr>
        <p:spPr>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en" sz="1500">
                <a:highlight>
                  <a:schemeClr val="lt1"/>
                </a:highlight>
              </a:rPr>
              <a:t>Reflect on what emerged in the session’s </a:t>
            </a:r>
            <a:r>
              <a:rPr lang="en">
                <a:highlight>
                  <a:schemeClr val="lt1"/>
                </a:highlight>
              </a:rPr>
              <a:t>discussion</a:t>
            </a:r>
            <a:endParaRPr sz="1500">
              <a:highlight>
                <a:schemeClr val="lt1"/>
              </a:highlight>
            </a:endParaRPr>
          </a:p>
          <a:p>
            <a:pPr marL="0" lvl="0" indent="0" algn="l" rtl="0">
              <a:lnSpc>
                <a:spcPct val="100000"/>
              </a:lnSpc>
              <a:spcBef>
                <a:spcPts val="0"/>
              </a:spcBef>
              <a:spcAft>
                <a:spcPts val="0"/>
              </a:spcAft>
              <a:buNone/>
            </a:pPr>
            <a:endParaRPr>
              <a:highlight>
                <a:schemeClr val="lt1"/>
              </a:highlight>
            </a:endParaRPr>
          </a:p>
          <a:p>
            <a:pPr marL="0" lvl="0" indent="0" algn="l" rtl="0">
              <a:lnSpc>
                <a:spcPct val="100000"/>
              </a:lnSpc>
              <a:spcBef>
                <a:spcPts val="0"/>
              </a:spcBef>
              <a:spcAft>
                <a:spcPts val="0"/>
              </a:spcAft>
              <a:buNone/>
            </a:pPr>
            <a:r>
              <a:rPr lang="en" sz="1500">
                <a:highlight>
                  <a:schemeClr val="lt1"/>
                </a:highlight>
              </a:rPr>
              <a:t>Summarize action(s), next steps, lead, and timing</a:t>
            </a:r>
            <a:endParaRPr sz="1500">
              <a:highlight>
                <a:schemeClr val="lt1"/>
              </a:highlight>
            </a:endParaRPr>
          </a:p>
          <a:p>
            <a:pPr marL="0" lvl="0" indent="0" algn="l" rtl="0">
              <a:lnSpc>
                <a:spcPct val="100000"/>
              </a:lnSpc>
              <a:spcBef>
                <a:spcPts val="0"/>
              </a:spcBef>
              <a:spcAft>
                <a:spcPts val="0"/>
              </a:spcAft>
              <a:buNone/>
            </a:pPr>
            <a:endParaRPr>
              <a:highlight>
                <a:schemeClr val="lt1"/>
              </a:highlight>
            </a:endParaRPr>
          </a:p>
          <a:p>
            <a:pPr marL="0" lvl="0" indent="0" algn="l" rtl="0">
              <a:lnSpc>
                <a:spcPct val="100000"/>
              </a:lnSpc>
              <a:spcBef>
                <a:spcPts val="0"/>
              </a:spcBef>
              <a:spcAft>
                <a:spcPts val="0"/>
              </a:spcAft>
              <a:buNone/>
            </a:pPr>
            <a:r>
              <a:rPr lang="en">
                <a:highlight>
                  <a:srgbClr val="FFFF00"/>
                </a:highlight>
              </a:rPr>
              <a:t>Closing activity ideas:</a:t>
            </a:r>
            <a:endParaRPr>
              <a:highlight>
                <a:srgbClr val="FFFF00"/>
              </a:highlight>
            </a:endParaRPr>
          </a:p>
          <a:p>
            <a:pPr marL="457200" lvl="0" indent="-323850" algn="l" rtl="0">
              <a:lnSpc>
                <a:spcPct val="100000"/>
              </a:lnSpc>
              <a:spcBef>
                <a:spcPts val="0"/>
              </a:spcBef>
              <a:spcAft>
                <a:spcPts val="0"/>
              </a:spcAft>
              <a:buSzPts val="1500"/>
              <a:buChar char="●"/>
            </a:pPr>
            <a:r>
              <a:rPr lang="en" sz="1500">
                <a:solidFill>
                  <a:srgbClr val="0C2344"/>
                </a:solidFill>
                <a:highlight>
                  <a:schemeClr val="lt1"/>
                </a:highlight>
              </a:rPr>
              <a:t>One word closing: What one word describes how you are feeling after having completed this process? </a:t>
            </a:r>
            <a:r>
              <a:rPr lang="en" sz="1500">
                <a:solidFill>
                  <a:srgbClr val="0C2344"/>
                </a:solidFill>
                <a:highlight>
                  <a:srgbClr val="FFFF00"/>
                </a:highlight>
              </a:rPr>
              <a:t>OR</a:t>
            </a:r>
            <a:r>
              <a:rPr lang="en" sz="1500">
                <a:solidFill>
                  <a:srgbClr val="0C2344"/>
                </a:solidFill>
                <a:highlight>
                  <a:schemeClr val="lt1"/>
                </a:highlight>
              </a:rPr>
              <a:t> </a:t>
            </a:r>
            <a:endParaRPr sz="1500">
              <a:solidFill>
                <a:srgbClr val="0C2344"/>
              </a:solidFill>
              <a:highlight>
                <a:schemeClr val="lt1"/>
              </a:highlight>
            </a:endParaRPr>
          </a:p>
          <a:p>
            <a:pPr marL="457200" lvl="0" indent="-323850" algn="l" rtl="0">
              <a:lnSpc>
                <a:spcPct val="100000"/>
              </a:lnSpc>
              <a:spcBef>
                <a:spcPts val="0"/>
              </a:spcBef>
              <a:spcAft>
                <a:spcPts val="0"/>
              </a:spcAft>
              <a:buClr>
                <a:srgbClr val="0C2344"/>
              </a:buClr>
              <a:buSzPts val="1500"/>
              <a:buChar char="●"/>
            </a:pPr>
            <a:r>
              <a:rPr lang="en" sz="1500">
                <a:solidFill>
                  <a:srgbClr val="0C2344"/>
                </a:solidFill>
                <a:highlight>
                  <a:schemeClr val="lt1"/>
                </a:highlight>
              </a:rPr>
              <a:t>What’s one personal commitment you plan to take?</a:t>
            </a:r>
            <a:endParaRPr sz="1500">
              <a:highlight>
                <a:srgbClr val="FFFF00"/>
              </a:high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4"/>
        <p:cNvGrpSpPr/>
        <p:nvPr/>
      </p:nvGrpSpPr>
      <p:grpSpPr>
        <a:xfrm>
          <a:off x="0" y="0"/>
          <a:ext cx="0" cy="0"/>
          <a:chOff x="0" y="0"/>
          <a:chExt cx="0" cy="0"/>
        </a:xfrm>
      </p:grpSpPr>
      <p:sp>
        <p:nvSpPr>
          <p:cNvPr id="435" name="Google Shape;435;p54"/>
          <p:cNvSpPr txBox="1"/>
          <p:nvPr/>
        </p:nvSpPr>
        <p:spPr>
          <a:xfrm>
            <a:off x="4937750" y="141750"/>
            <a:ext cx="4069800" cy="4860000"/>
          </a:xfrm>
          <a:prstGeom prst="rect">
            <a:avLst/>
          </a:prstGeom>
          <a:solidFill>
            <a:srgbClr val="FFFFFF">
              <a:alpha val="79890"/>
            </a:srgbClr>
          </a:solid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 sz="1700">
                <a:solidFill>
                  <a:schemeClr val="dk1"/>
                </a:solidFill>
                <a:latin typeface="Helvetica Neue"/>
                <a:ea typeface="Helvetica Neue"/>
                <a:cs typeface="Helvetica Neue"/>
                <a:sym typeface="Helvetica Neue"/>
              </a:rPr>
              <a:t>“This land doesn't belong to us. This land belongs to seven generations down the road. I pray that the water that we drink, the water that we swim in, will be there for our great great great grandchildren. As well as all over the world. I pray that the land that we walk on, the trees that we enjoy, will be there for our generations to come. These things, they all come together with health. Health of humans. Health of the animals. And health of the Mother Earth”</a:t>
            </a:r>
            <a:endParaRPr sz="1700">
              <a:solidFill>
                <a:schemeClr val="dk1"/>
              </a:solidFill>
              <a:latin typeface="Helvetica Neue"/>
              <a:ea typeface="Helvetica Neue"/>
              <a:cs typeface="Helvetica Neue"/>
              <a:sym typeface="Helvetica Neue"/>
            </a:endParaRPr>
          </a:p>
          <a:p>
            <a:pPr marL="0" marR="0" lvl="0" indent="0" algn="l" rtl="0">
              <a:lnSpc>
                <a:spcPct val="115000"/>
              </a:lnSpc>
              <a:spcBef>
                <a:spcPts val="1200"/>
              </a:spcBef>
              <a:spcAft>
                <a:spcPts val="0"/>
              </a:spcAft>
              <a:buNone/>
            </a:pPr>
            <a:r>
              <a:rPr lang="en" sz="1200" i="1">
                <a:solidFill>
                  <a:schemeClr val="dk1"/>
                </a:solidFill>
                <a:latin typeface="Helvetica Neue Light"/>
                <a:ea typeface="Helvetica Neue Light"/>
                <a:cs typeface="Helvetica Neue Light"/>
                <a:sym typeface="Helvetica Neue Light"/>
              </a:rPr>
              <a:t>Closing Prayer by Okanagan Nation Elder, Grouse Barnes, at the 2015 International Conference on Health Promoting Universities and Colleges</a:t>
            </a:r>
            <a:endParaRPr sz="1200" i="1">
              <a:solidFill>
                <a:schemeClr val="dk1"/>
              </a:solidFill>
              <a:latin typeface="Helvetica Neue Light"/>
              <a:ea typeface="Helvetica Neue Light"/>
              <a:cs typeface="Helvetica Neue Light"/>
              <a:sym typeface="Helvetica Neue 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2" name="Title 1">
            <a:extLst>
              <a:ext uri="{FF2B5EF4-FFF2-40B4-BE49-F238E27FC236}">
                <a16:creationId xmlns:a16="http://schemas.microsoft.com/office/drawing/2014/main" id="{65FD8C57-8F72-7418-1880-93BD867193B9}"/>
              </a:ext>
            </a:extLst>
          </p:cNvPr>
          <p:cNvSpPr>
            <a:spLocks noGrp="1"/>
          </p:cNvSpPr>
          <p:nvPr>
            <p:ph type="title"/>
          </p:nvPr>
        </p:nvSpPr>
        <p:spPr/>
        <p:txBody>
          <a:bodyPr>
            <a:normAutofit/>
          </a:bodyPr>
          <a:lstStyle/>
          <a:p>
            <a:r>
              <a:rPr lang="en-US" sz="2400" dirty="0"/>
              <a:t>Review and assess progress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2" name="Title 1">
            <a:extLst>
              <a:ext uri="{FF2B5EF4-FFF2-40B4-BE49-F238E27FC236}">
                <a16:creationId xmlns:a16="http://schemas.microsoft.com/office/drawing/2014/main" id="{37415097-7143-CE14-F9CB-36C2E854C371}"/>
              </a:ext>
            </a:extLst>
          </p:cNvPr>
          <p:cNvSpPr>
            <a:spLocks noGrp="1"/>
          </p:cNvSpPr>
          <p:nvPr>
            <p:ph type="title"/>
          </p:nvPr>
        </p:nvSpPr>
        <p:spPr/>
        <p:txBody>
          <a:bodyPr>
            <a:normAutofit/>
          </a:bodyPr>
          <a:lstStyle/>
          <a:p>
            <a:pPr>
              <a:spcAft>
                <a:spcPts val="2100"/>
              </a:spcAft>
            </a:pPr>
            <a:r>
              <a:rPr lang="en-US" dirty="0"/>
              <a:t>Determine how to review progress and next steps following completion of identified actions</a:t>
            </a:r>
          </a:p>
        </p:txBody>
      </p:sp>
      <p:sp>
        <p:nvSpPr>
          <p:cNvPr id="3" name="Text Placeholder 2">
            <a:extLst>
              <a:ext uri="{FF2B5EF4-FFF2-40B4-BE49-F238E27FC236}">
                <a16:creationId xmlns:a16="http://schemas.microsoft.com/office/drawing/2014/main" id="{97CAE116-4311-680C-6454-A7C50C6F3E91}"/>
              </a:ext>
            </a:extLst>
          </p:cNvPr>
          <p:cNvSpPr>
            <a:spLocks noGrp="1"/>
          </p:cNvSpPr>
          <p:nvPr>
            <p:ph type="body" sz="quarter" idx="13"/>
          </p:nvPr>
        </p:nvSpPr>
        <p:spPr>
          <a:xfrm>
            <a:off x="439200" y="1131888"/>
            <a:ext cx="7325317" cy="3672110"/>
          </a:xfrm>
        </p:spPr>
        <p:txBody>
          <a:bodyPr>
            <a:normAutofit/>
          </a:bodyPr>
          <a:lstStyle/>
          <a:p>
            <a:endParaRPr lang="en-US" dirty="0"/>
          </a:p>
          <a:p>
            <a:r>
              <a:rPr lang="en-US" dirty="0"/>
              <a:t>Evaluation Questions your team may consider as you review progress together:</a:t>
            </a:r>
          </a:p>
          <a:p>
            <a:pPr marL="285750" indent="-285750">
              <a:buFont typeface="Arial" panose="020B0604020202020204" pitchFamily="34" charset="0"/>
              <a:buChar char="•"/>
            </a:pPr>
            <a:r>
              <a:rPr lang="en-US" dirty="0"/>
              <a:t>What impacts did this work have on your team’s wellbeing? </a:t>
            </a:r>
          </a:p>
          <a:p>
            <a:pPr marL="285750" indent="-285750">
              <a:buFont typeface="Arial" panose="020B0604020202020204" pitchFamily="34" charset="0"/>
              <a:buChar char="•"/>
            </a:pPr>
            <a:r>
              <a:rPr lang="en-US" dirty="0"/>
              <a:t>Were identified actions completed? </a:t>
            </a:r>
          </a:p>
          <a:p>
            <a:pPr marL="285750" indent="-285750">
              <a:buFont typeface="Arial" panose="020B0604020202020204" pitchFamily="34" charset="0"/>
              <a:buChar char="•"/>
            </a:pPr>
            <a:r>
              <a:rPr lang="en-US" dirty="0"/>
              <a:t>What did your team learn from the process? Did anything surprise you? Can any of these learnings be embedded into next steps?</a:t>
            </a:r>
          </a:p>
          <a:p>
            <a:pPr marL="285750" indent="-285750">
              <a:buFont typeface="Arial" panose="020B0604020202020204" pitchFamily="34" charset="0"/>
              <a:buChar char="•"/>
            </a:pPr>
            <a:r>
              <a:rPr lang="en-US" dirty="0"/>
              <a:t>Did your team meet your success criteria? Why or why not? What further action may be needed?</a:t>
            </a:r>
          </a:p>
          <a:p>
            <a:pPr marL="285750" indent="-285750">
              <a:buFont typeface="Arial" panose="020B0604020202020204" pitchFamily="34" charset="0"/>
              <a:buChar char="•"/>
            </a:pPr>
            <a:r>
              <a:rPr lang="en-US" dirty="0"/>
              <a:t>Considering what your team has accomplished to date regarding wellbeing action, what are team members most proud of?</a:t>
            </a:r>
          </a:p>
        </p:txBody>
      </p:sp>
      <p:sp>
        <p:nvSpPr>
          <p:cNvPr id="446" name="Google Shape;446;p56"/>
          <p:cNvSpPr/>
          <p:nvPr/>
        </p:nvSpPr>
        <p:spPr>
          <a:xfrm>
            <a:off x="7629600" y="76200"/>
            <a:ext cx="1438200" cy="447600"/>
          </a:xfrm>
          <a:prstGeom prst="roundRect">
            <a:avLst>
              <a:gd name="adj" fmla="val 16667"/>
            </a:avLst>
          </a:prstGeom>
          <a:solidFill>
            <a:srgbClr val="00A7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rPr>
              <a:t>Estimated Time: 20-40 mins </a:t>
            </a:r>
            <a:endParaRPr sz="1300">
              <a:solidFill>
                <a:schemeClr val="l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2" name="Title 1">
            <a:extLst>
              <a:ext uri="{FF2B5EF4-FFF2-40B4-BE49-F238E27FC236}">
                <a16:creationId xmlns:a16="http://schemas.microsoft.com/office/drawing/2014/main" id="{B846FDE8-153C-1DC2-A9E9-0C3281987CDC}"/>
              </a:ext>
            </a:extLst>
          </p:cNvPr>
          <p:cNvSpPr>
            <a:spLocks noGrp="1"/>
          </p:cNvSpPr>
          <p:nvPr>
            <p:ph type="title"/>
          </p:nvPr>
        </p:nvSpPr>
        <p:spPr/>
        <p:txBody>
          <a:bodyPr>
            <a:normAutofit/>
          </a:bodyPr>
          <a:lstStyle/>
          <a:p>
            <a:r>
              <a:rPr lang="en-US" dirty="0"/>
              <a:t>Determine how to review progress and next steps following completion of identified actions</a:t>
            </a:r>
          </a:p>
        </p:txBody>
      </p:sp>
      <p:sp>
        <p:nvSpPr>
          <p:cNvPr id="3" name="Text Placeholder 2">
            <a:extLst>
              <a:ext uri="{FF2B5EF4-FFF2-40B4-BE49-F238E27FC236}">
                <a16:creationId xmlns:a16="http://schemas.microsoft.com/office/drawing/2014/main" id="{2EE127ED-2225-A600-3032-38516109C783}"/>
              </a:ext>
            </a:extLst>
          </p:cNvPr>
          <p:cNvSpPr>
            <a:spLocks noGrp="1"/>
          </p:cNvSpPr>
          <p:nvPr>
            <p:ph type="body" sz="quarter" idx="13"/>
          </p:nvPr>
        </p:nvSpPr>
        <p:spPr/>
        <p:txBody>
          <a:bodyPr>
            <a:normAutofit/>
          </a:bodyPr>
          <a:lstStyle/>
          <a:p>
            <a:endParaRPr lang="en-US" sz="1400" dirty="0"/>
          </a:p>
          <a:p>
            <a:r>
              <a:rPr lang="en-US" sz="1400" dirty="0"/>
              <a:t>Consider </a:t>
            </a:r>
          </a:p>
          <a:p>
            <a:pPr marL="285750" indent="-285750">
              <a:buFont typeface="Arial" panose="020B0604020202020204" pitchFamily="34" charset="0"/>
              <a:buChar char="•"/>
            </a:pPr>
            <a:r>
              <a:rPr lang="en-US" sz="1400" dirty="0"/>
              <a:t>Has the context or conditions changed or is there new information?</a:t>
            </a:r>
          </a:p>
          <a:p>
            <a:pPr marL="285750" indent="-285750">
              <a:spcAft>
                <a:spcPts val="2100"/>
              </a:spcAft>
              <a:buFont typeface="Arial" panose="020B0604020202020204" pitchFamily="34" charset="0"/>
              <a:buChar char="•"/>
            </a:pPr>
            <a:r>
              <a:rPr lang="en-US" sz="1400" dirty="0"/>
              <a:t>Does your team have capacity?</a:t>
            </a:r>
          </a:p>
          <a:p>
            <a:r>
              <a:rPr lang="en-US" sz="1400" dirty="0"/>
              <a:t>You have choices!</a:t>
            </a:r>
          </a:p>
          <a:p>
            <a:pPr marL="285750" indent="-285750">
              <a:buFont typeface="Arial" panose="020B0604020202020204" pitchFamily="34" charset="0"/>
              <a:buChar char="•"/>
            </a:pPr>
            <a:r>
              <a:rPr lang="en-US" sz="1400" dirty="0"/>
              <a:t>Continue to focus on prioritized actions (from step 4) that you haven’t yet completed. OR</a:t>
            </a:r>
          </a:p>
          <a:p>
            <a:pPr marL="285750" indent="-285750">
              <a:buFont typeface="Arial" panose="020B0604020202020204" pitchFamily="34" charset="0"/>
              <a:buChar char="•"/>
            </a:pPr>
            <a:r>
              <a:rPr lang="en-US" sz="1400" dirty="0"/>
              <a:t>Return to your list of prioritized actions (from step 4) to choose which of your pre-identified actions to focus on next. OR</a:t>
            </a:r>
          </a:p>
          <a:p>
            <a:pPr marL="285750" indent="-285750">
              <a:buFont typeface="Arial" panose="020B0604020202020204" pitchFamily="34" charset="0"/>
              <a:buChar char="•"/>
            </a:pPr>
            <a:r>
              <a:rPr lang="en-US" sz="1400" dirty="0"/>
              <a:t>Return to your unit assessment (step 2) to reassess where to focus now. OR</a:t>
            </a:r>
          </a:p>
          <a:p>
            <a:pPr marL="285750" indent="-285750">
              <a:buFont typeface="Arial" panose="020B0604020202020204" pitchFamily="34" charset="0"/>
              <a:buChar char="•"/>
            </a:pPr>
            <a:r>
              <a:rPr lang="en-US" sz="1400" dirty="0"/>
              <a:t>Return to identify other actions (step 3) if you want to better understand where you are currently and what actions to focus on.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2" name="Title 1">
            <a:extLst>
              <a:ext uri="{FF2B5EF4-FFF2-40B4-BE49-F238E27FC236}">
                <a16:creationId xmlns:a16="http://schemas.microsoft.com/office/drawing/2014/main" id="{6DE046AD-71CE-335C-7C77-8C10859F76B3}"/>
              </a:ext>
            </a:extLst>
          </p:cNvPr>
          <p:cNvSpPr>
            <a:spLocks noGrp="1"/>
          </p:cNvSpPr>
          <p:nvPr>
            <p:ph type="title"/>
          </p:nvPr>
        </p:nvSpPr>
        <p:spPr/>
        <p:txBody>
          <a:bodyPr>
            <a:normAutofit/>
          </a:bodyPr>
          <a:lstStyle/>
          <a:p>
            <a:r>
              <a:rPr lang="en-US" sz="2400" dirty="0"/>
              <a:t>Share action and outcomes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2" name="Title 1">
            <a:extLst>
              <a:ext uri="{FF2B5EF4-FFF2-40B4-BE49-F238E27FC236}">
                <a16:creationId xmlns:a16="http://schemas.microsoft.com/office/drawing/2014/main" id="{266D566B-7DE5-AE73-31BE-54199D7BF976}"/>
              </a:ext>
            </a:extLst>
          </p:cNvPr>
          <p:cNvSpPr>
            <a:spLocks noGrp="1"/>
          </p:cNvSpPr>
          <p:nvPr>
            <p:ph type="title"/>
          </p:nvPr>
        </p:nvSpPr>
        <p:spPr/>
        <p:txBody>
          <a:bodyPr>
            <a:normAutofit/>
          </a:bodyPr>
          <a:lstStyle/>
          <a:p>
            <a:r>
              <a:rPr lang="en-US" dirty="0"/>
              <a:t>Share action and outcomes</a:t>
            </a:r>
          </a:p>
        </p:txBody>
      </p:sp>
      <p:sp>
        <p:nvSpPr>
          <p:cNvPr id="3" name="Text Placeholder 2">
            <a:extLst>
              <a:ext uri="{FF2B5EF4-FFF2-40B4-BE49-F238E27FC236}">
                <a16:creationId xmlns:a16="http://schemas.microsoft.com/office/drawing/2014/main" id="{0A231203-6EFA-00FA-D8DD-5BAD890613F7}"/>
              </a:ext>
            </a:extLst>
          </p:cNvPr>
          <p:cNvSpPr>
            <a:spLocks noGrp="1"/>
          </p:cNvSpPr>
          <p:nvPr>
            <p:ph type="body" sz="quarter" idx="13"/>
          </p:nvPr>
        </p:nvSpPr>
        <p:spPr/>
        <p:txBody>
          <a:bodyPr>
            <a:normAutofit/>
          </a:bodyPr>
          <a:lstStyle/>
          <a:p>
            <a:pPr>
              <a:spcAft>
                <a:spcPts val="2100"/>
              </a:spcAft>
            </a:pPr>
            <a:r>
              <a:rPr lang="en-US" dirty="0"/>
              <a:t>We would love to hear about your engagement with the Activate Wellbeing Toolkit.</a:t>
            </a:r>
          </a:p>
          <a:p>
            <a:pPr>
              <a:spcAft>
                <a:spcPts val="2100"/>
              </a:spcAft>
            </a:pPr>
            <a:r>
              <a:rPr lang="en-US" dirty="0"/>
              <a:t>Please share your feedback, ideas, and of course the actions you are taking toward stronger mental health and wellbeing via this quick survey.</a:t>
            </a:r>
          </a:p>
          <a:p>
            <a:pPr>
              <a:spcAft>
                <a:spcPts val="2100"/>
              </a:spcAft>
            </a:pPr>
            <a:r>
              <a:rPr lang="en-US" dirty="0"/>
              <a:t>Survey link: </a:t>
            </a:r>
            <a:r>
              <a:rPr lang="en-US" dirty="0">
                <a:hlinkClick r:id="rId3"/>
              </a:rPr>
              <a:t>https://ubc.ca1.qualtrics.com/jfe/form/SV_3VohbjHCvUQKZzU</a:t>
            </a:r>
            <a:r>
              <a:rPr lang="en-US" dirty="0"/>
              <a:t> </a:t>
            </a:r>
          </a:p>
          <a:p>
            <a:pPr>
              <a:spcAft>
                <a:spcPts val="2100"/>
              </a:spcAft>
            </a:pPr>
            <a:r>
              <a:rPr lang="en-US" dirty="0"/>
              <a:t>You can also email us with any questions or comments at </a:t>
            </a:r>
            <a:r>
              <a:rPr lang="en-US" dirty="0">
                <a:hlinkClick r:id="rId4"/>
              </a:rPr>
              <a:t>ubc.wellbeing@ubc.ca</a:t>
            </a:r>
            <a:r>
              <a:rPr lang="en-US" dirty="0"/>
              <a:t> </a:t>
            </a:r>
          </a:p>
          <a:p>
            <a:endParaRPr lang="en-US" dirty="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2" name="Title 1">
            <a:extLst>
              <a:ext uri="{FF2B5EF4-FFF2-40B4-BE49-F238E27FC236}">
                <a16:creationId xmlns:a16="http://schemas.microsoft.com/office/drawing/2014/main" id="{7430A4C8-638C-85C6-E4F4-9E1743B9665C}"/>
              </a:ext>
            </a:extLst>
          </p:cNvPr>
          <p:cNvSpPr>
            <a:spLocks noGrp="1"/>
          </p:cNvSpPr>
          <p:nvPr>
            <p:ph type="title"/>
          </p:nvPr>
        </p:nvSpPr>
        <p:spPr/>
        <p:txBody>
          <a:bodyPr>
            <a:normAutofit/>
          </a:bodyPr>
          <a:lstStyle/>
          <a:p>
            <a:r>
              <a:rPr lang="en-US" dirty="0"/>
              <a:t>Note to planning team and facilitator - continued</a:t>
            </a:r>
          </a:p>
        </p:txBody>
      </p:sp>
      <p:sp>
        <p:nvSpPr>
          <p:cNvPr id="3" name="Text Placeholder 2">
            <a:extLst>
              <a:ext uri="{FF2B5EF4-FFF2-40B4-BE49-F238E27FC236}">
                <a16:creationId xmlns:a16="http://schemas.microsoft.com/office/drawing/2014/main" id="{D55119AB-F36B-452A-3FDA-FBBCF3BA9407}"/>
              </a:ext>
            </a:extLst>
          </p:cNvPr>
          <p:cNvSpPr>
            <a:spLocks noGrp="1"/>
          </p:cNvSpPr>
          <p:nvPr>
            <p:ph type="body" sz="quarter" idx="13"/>
          </p:nvPr>
        </p:nvSpPr>
        <p:spPr/>
        <p:txBody>
          <a:bodyPr>
            <a:normAutofit/>
          </a:bodyPr>
          <a:lstStyle/>
          <a:p>
            <a:pPr>
              <a:spcAft>
                <a:spcPts val="2100"/>
              </a:spcAft>
            </a:pPr>
            <a:r>
              <a:rPr lang="en-US" dirty="0"/>
              <a:t>The AWT takes a strengths-based approach to facilitating conversations about mental health and wellbeing. A focus on abilities, knowledge and capacity can still generate challenging discussion so we have made sure to reflect this in the Planning Guide and Facilitation Handbook. </a:t>
            </a:r>
          </a:p>
          <a:p>
            <a:pPr>
              <a:spcAft>
                <a:spcPts val="2100"/>
              </a:spcAft>
            </a:pPr>
            <a:r>
              <a:rPr lang="en-US" dirty="0"/>
              <a:t>The resources below are an additional supportive tool to have on hand as you plan and facilitate your session.    </a:t>
            </a:r>
          </a:p>
          <a:p>
            <a:pPr>
              <a:spcAft>
                <a:spcPts val="300"/>
              </a:spcAft>
            </a:pPr>
            <a:r>
              <a:rPr lang="en-US" dirty="0"/>
              <a:t>General Mental Health Resources </a:t>
            </a:r>
          </a:p>
          <a:p>
            <a:pPr>
              <a:spcAft>
                <a:spcPts val="2100"/>
              </a:spcAft>
            </a:pPr>
            <a:r>
              <a:rPr lang="en-US" sz="1400" dirty="0">
                <a:hlinkClick r:id="rId3"/>
              </a:rPr>
              <a:t>https://hr.ubc.ca/health-and-wellbeing/mental-health/faculty-and-staff-mental-health-resources</a:t>
            </a:r>
            <a:r>
              <a:rPr lang="en-US" sz="1400" dirty="0"/>
              <a:t>  </a:t>
            </a:r>
          </a:p>
          <a:p>
            <a:pPr>
              <a:spcAft>
                <a:spcPts val="300"/>
              </a:spcAft>
            </a:pPr>
            <a:r>
              <a:rPr lang="en-US" dirty="0"/>
              <a:t>Helping Faculty and Staff in Distress</a:t>
            </a:r>
          </a:p>
          <a:p>
            <a:r>
              <a:rPr lang="en-US" sz="1400" dirty="0">
                <a:hlinkClick r:id="rId4"/>
              </a:rPr>
              <a:t>https://hr.ubc.ca/health-and-wellbeing/mental-health/helping-faculty-and-staff-distress</a:t>
            </a:r>
            <a:r>
              <a:rPr lang="en-US" sz="1400"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2" name="Title 1">
            <a:extLst>
              <a:ext uri="{FF2B5EF4-FFF2-40B4-BE49-F238E27FC236}">
                <a16:creationId xmlns:a16="http://schemas.microsoft.com/office/drawing/2014/main" id="{6DD7D081-E697-512E-326C-E9643AFE37BC}"/>
              </a:ext>
            </a:extLst>
          </p:cNvPr>
          <p:cNvSpPr>
            <a:spLocks noGrp="1"/>
          </p:cNvSpPr>
          <p:nvPr>
            <p:ph type="title"/>
          </p:nvPr>
        </p:nvSpPr>
        <p:spPr/>
        <p:txBody>
          <a:bodyPr>
            <a:normAutofit/>
          </a:bodyPr>
          <a:lstStyle/>
          <a:p>
            <a:r>
              <a:rPr lang="en-US" dirty="0"/>
              <a:t>Agenda </a:t>
            </a:r>
            <a:r>
              <a:rPr lang="en-US" sz="1600" dirty="0">
                <a:highlight>
                  <a:srgbClr val="FFFF00"/>
                </a:highlight>
              </a:rPr>
              <a:t>[SAMPLE to be modified by unit / department facilitator as needed]</a:t>
            </a:r>
          </a:p>
        </p:txBody>
      </p:sp>
      <p:sp>
        <p:nvSpPr>
          <p:cNvPr id="3" name="Text Placeholder 2">
            <a:extLst>
              <a:ext uri="{FF2B5EF4-FFF2-40B4-BE49-F238E27FC236}">
                <a16:creationId xmlns:a16="http://schemas.microsoft.com/office/drawing/2014/main" id="{AF924198-98A8-D655-4062-474E8812C097}"/>
              </a:ext>
            </a:extLst>
          </p:cNvPr>
          <p:cNvSpPr>
            <a:spLocks noGrp="1"/>
          </p:cNvSpPr>
          <p:nvPr>
            <p:ph type="body" sz="quarter" idx="13"/>
          </p:nvPr>
        </p:nvSpPr>
        <p:spPr/>
        <p:txBody>
          <a:bodyPr>
            <a:normAutofit/>
          </a:bodyPr>
          <a:lstStyle/>
          <a:p>
            <a:pPr marL="342900" indent="-342900">
              <a:buFont typeface="+mj-lt"/>
              <a:buAutoNum type="arabicPeriod"/>
            </a:pPr>
            <a:r>
              <a:rPr lang="en-US" dirty="0">
                <a:solidFill>
                  <a:srgbClr val="002145"/>
                </a:solidFill>
              </a:rPr>
              <a:t>Welcome, introductions, and land acknowledgement</a:t>
            </a:r>
          </a:p>
          <a:p>
            <a:pPr marL="342900" indent="-342900">
              <a:buFont typeface="+mj-lt"/>
              <a:buAutoNum type="arabicPeriod"/>
            </a:pPr>
            <a:r>
              <a:rPr lang="en-US" dirty="0">
                <a:solidFill>
                  <a:srgbClr val="002145"/>
                </a:solidFill>
              </a:rPr>
              <a:t>Purpose of today’s session</a:t>
            </a:r>
          </a:p>
          <a:p>
            <a:pPr marL="342900" indent="-342900">
              <a:buFont typeface="+mj-lt"/>
              <a:buAutoNum type="arabicPeriod"/>
            </a:pPr>
            <a:r>
              <a:rPr lang="en-US" dirty="0">
                <a:solidFill>
                  <a:srgbClr val="002145"/>
                </a:solidFill>
              </a:rPr>
              <a:t>Community agreements </a:t>
            </a:r>
          </a:p>
          <a:p>
            <a:pPr marL="342900" indent="-342900">
              <a:buFont typeface="+mj-lt"/>
              <a:buAutoNum type="arabicPeriod"/>
            </a:pPr>
            <a:r>
              <a:rPr lang="en-US" dirty="0">
                <a:solidFill>
                  <a:srgbClr val="002145"/>
                </a:solidFill>
              </a:rPr>
              <a:t>Unit context (share data / information / stories)</a:t>
            </a:r>
          </a:p>
          <a:p>
            <a:pPr marL="342900" indent="-342900">
              <a:buFont typeface="+mj-lt"/>
              <a:buAutoNum type="arabicPeriod"/>
            </a:pPr>
            <a:r>
              <a:rPr lang="en-US" dirty="0">
                <a:solidFill>
                  <a:srgbClr val="002145"/>
                </a:solidFill>
              </a:rPr>
              <a:t>Strengths and assets &amp; Unit assessment (group activities)</a:t>
            </a:r>
            <a:br>
              <a:rPr lang="en-US" dirty="0">
                <a:solidFill>
                  <a:srgbClr val="002145"/>
                </a:solidFill>
              </a:rPr>
            </a:br>
            <a:br>
              <a:rPr lang="en-US" dirty="0">
                <a:solidFill>
                  <a:srgbClr val="002145"/>
                </a:solidFill>
              </a:rPr>
            </a:br>
            <a:r>
              <a:rPr lang="en-US" dirty="0">
                <a:solidFill>
                  <a:srgbClr val="002145"/>
                </a:solidFill>
              </a:rPr>
              <a:t>BREAK</a:t>
            </a:r>
          </a:p>
          <a:p>
            <a:pPr marL="342900" indent="-342900">
              <a:buFont typeface="+mj-lt"/>
              <a:buAutoNum type="arabicPeriod"/>
            </a:pPr>
            <a:r>
              <a:rPr lang="en-US" dirty="0">
                <a:solidFill>
                  <a:srgbClr val="002145"/>
                </a:solidFill>
              </a:rPr>
              <a:t>Identify possible actions &amp; Prioritize actions and plan (group activities)</a:t>
            </a:r>
          </a:p>
          <a:p>
            <a:pPr marL="342900" indent="-342900">
              <a:buFont typeface="+mj-lt"/>
              <a:buAutoNum type="arabicPeriod"/>
            </a:pPr>
            <a:r>
              <a:rPr lang="en-US" dirty="0">
                <a:solidFill>
                  <a:srgbClr val="002145"/>
                </a:solidFill>
              </a:rPr>
              <a:t>Measure Success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 name="Title 1">
            <a:extLst>
              <a:ext uri="{FF2B5EF4-FFF2-40B4-BE49-F238E27FC236}">
                <a16:creationId xmlns:a16="http://schemas.microsoft.com/office/drawing/2014/main" id="{30C1F708-A331-32E4-F1BF-3C1DB6CBFEEA}"/>
              </a:ext>
            </a:extLst>
          </p:cNvPr>
          <p:cNvSpPr>
            <a:spLocks noGrp="1"/>
          </p:cNvSpPr>
          <p:nvPr>
            <p:ph type="title"/>
          </p:nvPr>
        </p:nvSpPr>
        <p:spPr/>
        <p:txBody>
          <a:bodyPr/>
          <a:lstStyle/>
          <a:p>
            <a:pPr marL="0" lvl="0" indent="0" algn="l" rtl="0">
              <a:spcBef>
                <a:spcPts val="360"/>
              </a:spcBef>
              <a:spcAft>
                <a:spcPts val="0"/>
              </a:spcAft>
              <a:buNone/>
            </a:pPr>
            <a:r>
              <a:rPr lang="en-US" sz="3200" dirty="0"/>
              <a:t>Land Acknowledgement</a:t>
            </a:r>
            <a:br>
              <a:rPr lang="en-US" dirty="0"/>
            </a:br>
            <a:br>
              <a:rPr lang="en-US" dirty="0"/>
            </a:br>
            <a:r>
              <a:rPr lang="en-CA" sz="1800" dirty="0">
                <a:highlight>
                  <a:srgbClr val="FFFF00"/>
                </a:highlight>
              </a:rPr>
              <a:t>Develop your land acknowledgment. </a:t>
            </a:r>
            <a:br>
              <a:rPr lang="en-CA" sz="1800" dirty="0">
                <a:highlight>
                  <a:srgbClr val="FFFF00"/>
                </a:highlight>
              </a:rPr>
            </a:br>
            <a:r>
              <a:rPr lang="en-CA" sz="1800" dirty="0">
                <a:highlight>
                  <a:srgbClr val="FFFF00"/>
                </a:highlight>
              </a:rPr>
              <a:t>Images for both UBC-V and UBC-O are provided, or choose another image meaningful to you</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 name="Title 1">
            <a:extLst>
              <a:ext uri="{FF2B5EF4-FFF2-40B4-BE49-F238E27FC236}">
                <a16:creationId xmlns:a16="http://schemas.microsoft.com/office/drawing/2014/main" id="{B8C9EED8-99A5-5BA0-7EF9-7A67637F3088}"/>
              </a:ext>
            </a:extLst>
          </p:cNvPr>
          <p:cNvSpPr>
            <a:spLocks noGrp="1"/>
          </p:cNvSpPr>
          <p:nvPr>
            <p:ph type="title"/>
          </p:nvPr>
        </p:nvSpPr>
        <p:spPr/>
        <p:txBody>
          <a:bodyPr>
            <a:normAutofit/>
          </a:bodyPr>
          <a:lstStyle/>
          <a:p>
            <a:r>
              <a:rPr lang="en-US" dirty="0"/>
              <a:t>Purpose of today’s session - Why activate wellbeing?</a:t>
            </a:r>
          </a:p>
        </p:txBody>
      </p:sp>
      <p:sp>
        <p:nvSpPr>
          <p:cNvPr id="3" name="Text Placeholder 2">
            <a:extLst>
              <a:ext uri="{FF2B5EF4-FFF2-40B4-BE49-F238E27FC236}">
                <a16:creationId xmlns:a16="http://schemas.microsoft.com/office/drawing/2014/main" id="{A453A1F5-8231-2AE0-7BB1-B8F690133FFF}"/>
              </a:ext>
            </a:extLst>
          </p:cNvPr>
          <p:cNvSpPr>
            <a:spLocks noGrp="1"/>
          </p:cNvSpPr>
          <p:nvPr>
            <p:ph type="body" sz="quarter" idx="13"/>
          </p:nvPr>
        </p:nvSpPr>
        <p:spPr/>
        <p:txBody>
          <a:bodyPr/>
          <a:lstStyle/>
          <a:p>
            <a:r>
              <a:rPr lang="en-US" b="1" dirty="0"/>
              <a:t>Wellbeing matters! Increased wellbeing leads to deeper learning and a stronger sense of connection.</a:t>
            </a:r>
          </a:p>
          <a:p>
            <a:endParaRPr lang="en-US" dirty="0"/>
          </a:p>
          <a:p>
            <a:r>
              <a:rPr lang="en-US" dirty="0"/>
              <a:t>A concerted effort to create mental health and wellbeing across our institution and workplace environments is essential for all faculty, staff, and students to flourish.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 name="Title 1">
            <a:extLst>
              <a:ext uri="{FF2B5EF4-FFF2-40B4-BE49-F238E27FC236}">
                <a16:creationId xmlns:a16="http://schemas.microsoft.com/office/drawing/2014/main" id="{D3D68F3D-0960-BCD1-130D-EFC1746509F5}"/>
              </a:ext>
            </a:extLst>
          </p:cNvPr>
          <p:cNvSpPr>
            <a:spLocks noGrp="1"/>
          </p:cNvSpPr>
          <p:nvPr>
            <p:ph type="title"/>
          </p:nvPr>
        </p:nvSpPr>
        <p:spPr/>
        <p:txBody>
          <a:bodyPr>
            <a:normAutofit/>
          </a:bodyPr>
          <a:lstStyle/>
          <a:p>
            <a:r>
              <a:rPr lang="en-US" dirty="0"/>
              <a:t>Purpose of today’s session - Why activate wellbeing?</a:t>
            </a:r>
          </a:p>
        </p:txBody>
      </p:sp>
      <p:sp>
        <p:nvSpPr>
          <p:cNvPr id="3" name="Text Placeholder 2">
            <a:extLst>
              <a:ext uri="{FF2B5EF4-FFF2-40B4-BE49-F238E27FC236}">
                <a16:creationId xmlns:a16="http://schemas.microsoft.com/office/drawing/2014/main" id="{C4A68CA3-448A-7671-588E-4225A6B95835}"/>
              </a:ext>
            </a:extLst>
          </p:cNvPr>
          <p:cNvSpPr>
            <a:spLocks noGrp="1"/>
          </p:cNvSpPr>
          <p:nvPr>
            <p:ph type="body" sz="quarter" idx="13"/>
          </p:nvPr>
        </p:nvSpPr>
        <p:spPr/>
        <p:txBody>
          <a:bodyPr>
            <a:normAutofit/>
          </a:bodyPr>
          <a:lstStyle/>
          <a:p>
            <a:r>
              <a:rPr lang="en-US" dirty="0"/>
              <a:t>This session can help us to</a:t>
            </a:r>
          </a:p>
          <a:p>
            <a:pPr marL="285750" indent="-285750">
              <a:buFont typeface="Arial" panose="020B0604020202020204" pitchFamily="34" charset="0"/>
              <a:buChar char="•"/>
            </a:pPr>
            <a:r>
              <a:rPr lang="en-US" dirty="0"/>
              <a:t>Identify and celebrate what we are already doing well</a:t>
            </a:r>
          </a:p>
          <a:p>
            <a:pPr marL="285750" indent="-285750">
              <a:buFont typeface="Arial" panose="020B0604020202020204" pitchFamily="34" charset="0"/>
              <a:buChar char="•"/>
            </a:pPr>
            <a:r>
              <a:rPr lang="en-US" dirty="0"/>
              <a:t>Strengthen our team’s social connection, mental health, physical health, and overall wellbeing</a:t>
            </a:r>
          </a:p>
          <a:p>
            <a:pPr marL="285750" indent="-285750">
              <a:buFont typeface="Arial" panose="020B0604020202020204" pitchFamily="34" charset="0"/>
              <a:buChar char="•"/>
            </a:pPr>
            <a:r>
              <a:rPr lang="en-US" dirty="0"/>
              <a:t>Align with the UBC Strategic Plan’s People &amp; Place Pillar, the Wellbeing Strategic Framework, UBC’s Focus on People, and the Student Strategic Plan</a:t>
            </a:r>
          </a:p>
          <a:p>
            <a:pPr marL="285750" indent="-285750">
              <a:buFont typeface="Arial" panose="020B0604020202020204" pitchFamily="34" charset="0"/>
              <a:buChar char="•"/>
            </a:pPr>
            <a:r>
              <a:rPr lang="en-US" dirty="0"/>
              <a:t>Integrate opportunities to also address goals of Indigenous Strategic Plan, Inclusion Action Plan, Anti-racism and Inclusive Excellence Recommendations, Climate Action Plan and Climate Emergency Task Force</a:t>
            </a:r>
          </a:p>
          <a:p>
            <a:pPr marL="285750" indent="-285750">
              <a:buFont typeface="Arial" panose="020B0604020202020204" pitchFamily="34" charset="0"/>
              <a:buChar char="•"/>
            </a:pPr>
            <a:r>
              <a:rPr lang="en-US" dirty="0"/>
              <a:t>Enhance our collective agency to create supportive environments at UBC</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 name="Title 1">
            <a:extLst>
              <a:ext uri="{FF2B5EF4-FFF2-40B4-BE49-F238E27FC236}">
                <a16:creationId xmlns:a16="http://schemas.microsoft.com/office/drawing/2014/main" id="{258A7605-C3F3-01A8-39F1-84680E1E01A1}"/>
              </a:ext>
            </a:extLst>
          </p:cNvPr>
          <p:cNvSpPr>
            <a:spLocks noGrp="1"/>
          </p:cNvSpPr>
          <p:nvPr>
            <p:ph type="title"/>
          </p:nvPr>
        </p:nvSpPr>
        <p:spPr/>
        <p:txBody>
          <a:bodyPr>
            <a:normAutofit/>
          </a:bodyPr>
          <a:lstStyle/>
          <a:p>
            <a:r>
              <a:rPr lang="en-US" dirty="0"/>
              <a:t>Community agreements</a:t>
            </a:r>
          </a:p>
        </p:txBody>
      </p:sp>
      <p:sp>
        <p:nvSpPr>
          <p:cNvPr id="4" name="Text Placeholder 3">
            <a:extLst>
              <a:ext uri="{FF2B5EF4-FFF2-40B4-BE49-F238E27FC236}">
                <a16:creationId xmlns:a16="http://schemas.microsoft.com/office/drawing/2014/main" id="{937AB1CC-285F-A1BD-A79B-55C0064904A9}"/>
              </a:ext>
            </a:extLst>
          </p:cNvPr>
          <p:cNvSpPr>
            <a:spLocks noGrp="1"/>
          </p:cNvSpPr>
          <p:nvPr>
            <p:ph type="body" sz="quarter" idx="13"/>
          </p:nvPr>
        </p:nvSpPr>
        <p:spPr>
          <a:xfrm>
            <a:off x="439200" y="1131888"/>
            <a:ext cx="7729440" cy="3672110"/>
          </a:xfrm>
        </p:spPr>
        <p:txBody>
          <a:bodyPr>
            <a:noAutofit/>
          </a:bodyPr>
          <a:lstStyle/>
          <a:p>
            <a:r>
              <a:rPr lang="en-US" dirty="0"/>
              <a:t>Let’s</a:t>
            </a:r>
          </a:p>
          <a:p>
            <a:pPr marL="285750" indent="-285750">
              <a:buFont typeface="Arial" panose="020B0604020202020204" pitchFamily="34" charset="0"/>
              <a:buChar char="•"/>
            </a:pPr>
            <a:r>
              <a:rPr lang="en-US" b="1" dirty="0">
                <a:solidFill>
                  <a:srgbClr val="D93268"/>
                </a:solidFill>
              </a:rPr>
              <a:t>Participate 100%  </a:t>
            </a:r>
            <a:r>
              <a:rPr lang="en-US" dirty="0"/>
              <a:t>- Give yourself the permission to stop multitasking. Just for now, try to keep phones and emails off and minimize all unnecessary windows.</a:t>
            </a:r>
          </a:p>
          <a:p>
            <a:pPr marL="285750" indent="-285750">
              <a:buFont typeface="Arial" panose="020B0604020202020204" pitchFamily="34" charset="0"/>
              <a:buChar char="•"/>
            </a:pPr>
            <a:r>
              <a:rPr lang="en-US" b="1" dirty="0">
                <a:solidFill>
                  <a:srgbClr val="D93268"/>
                </a:solidFill>
              </a:rPr>
              <a:t>Listen well </a:t>
            </a:r>
            <a:r>
              <a:rPr lang="en-US" dirty="0"/>
              <a:t>- On zoom this may include using reactions, typing agreements, exaggerating facial reactions.</a:t>
            </a:r>
          </a:p>
          <a:p>
            <a:pPr marL="285750" indent="-285750">
              <a:buFont typeface="Arial" panose="020B0604020202020204" pitchFamily="34" charset="0"/>
              <a:buChar char="•"/>
            </a:pPr>
            <a:r>
              <a:rPr lang="en-US" b="1" dirty="0">
                <a:solidFill>
                  <a:srgbClr val="D93268"/>
                </a:solidFill>
              </a:rPr>
              <a:t>Trust the group’s collective wisdom </a:t>
            </a:r>
            <a:r>
              <a:rPr lang="en-US" dirty="0"/>
              <a:t>- Together, we can make more informed and inclusive decisions and this may look different than the decisions we’d make individually.</a:t>
            </a:r>
          </a:p>
          <a:p>
            <a:pPr marL="285750" indent="-285750">
              <a:buFont typeface="Arial" panose="020B0604020202020204" pitchFamily="34" charset="0"/>
              <a:buChar char="•"/>
            </a:pPr>
            <a:r>
              <a:rPr lang="en-US" b="1" dirty="0">
                <a:solidFill>
                  <a:srgbClr val="D93268"/>
                </a:solidFill>
              </a:rPr>
              <a:t>Practice non-attachment </a:t>
            </a:r>
            <a:r>
              <a:rPr lang="en-US" dirty="0"/>
              <a:t>- Approach conversations with curiosity, rather than a need to be right.</a:t>
            </a:r>
          </a:p>
          <a:p>
            <a:pPr marL="285750" indent="-285750">
              <a:buFont typeface="Arial" panose="020B0604020202020204" pitchFamily="34" charset="0"/>
              <a:buChar char="•"/>
            </a:pPr>
            <a:r>
              <a:rPr lang="en-US" b="1" dirty="0">
                <a:solidFill>
                  <a:srgbClr val="D93268"/>
                </a:solidFill>
              </a:rPr>
              <a:t>Refrain from judging ourselves and others </a:t>
            </a:r>
            <a:r>
              <a:rPr lang="en-US" dirty="0"/>
              <a:t>- This is a safe space where you don’t have to know everything, you can ask clarifying questions, and you can make mistakes.</a:t>
            </a:r>
          </a:p>
          <a:p>
            <a:r>
              <a:rPr lang="en-US" dirty="0"/>
              <a:t>Is there anything else missing from this list?</a:t>
            </a:r>
          </a:p>
          <a:p>
            <a:endParaRPr lang="en-US" dirty="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97C45-E19A-DC56-F874-5B42B8AB0BD0}"/>
              </a:ext>
            </a:extLst>
          </p:cNvPr>
          <p:cNvSpPr>
            <a:spLocks noGrp="1"/>
          </p:cNvSpPr>
          <p:nvPr>
            <p:ph type="title"/>
          </p:nvPr>
        </p:nvSpPr>
        <p:spPr/>
        <p:txBody>
          <a:bodyPr/>
          <a:lstStyle/>
          <a:p>
            <a:r>
              <a:rPr lang="en-CA" b="1" dirty="0"/>
              <a:t>Key </a:t>
            </a:r>
            <a:r>
              <a:rPr lang="en-CA" dirty="0"/>
              <a:t>c</a:t>
            </a:r>
            <a:r>
              <a:rPr lang="en-CA" b="1" dirty="0"/>
              <a:t>oncepts (not perfect, but useful)</a:t>
            </a:r>
            <a:endParaRPr lang="en-US" dirty="0"/>
          </a:p>
        </p:txBody>
      </p:sp>
      <p:sp>
        <p:nvSpPr>
          <p:cNvPr id="3" name="Text Placeholder 2">
            <a:extLst>
              <a:ext uri="{FF2B5EF4-FFF2-40B4-BE49-F238E27FC236}">
                <a16:creationId xmlns:a16="http://schemas.microsoft.com/office/drawing/2014/main" id="{ADD092A2-E3DB-8CCA-1AA8-045B6B64F4B2}"/>
              </a:ext>
            </a:extLst>
          </p:cNvPr>
          <p:cNvSpPr>
            <a:spLocks noGrp="1"/>
          </p:cNvSpPr>
          <p:nvPr>
            <p:ph type="body" sz="quarter" idx="13"/>
          </p:nvPr>
        </p:nvSpPr>
        <p:spPr>
          <a:xfrm>
            <a:off x="439200" y="1131888"/>
            <a:ext cx="7546034" cy="3672110"/>
          </a:xfrm>
        </p:spPr>
        <p:txBody>
          <a:bodyPr>
            <a:normAutofit fontScale="77500" lnSpcReduction="20000"/>
          </a:bodyPr>
          <a:lstStyle/>
          <a:p>
            <a:pPr marL="1371600" lvl="0" indent="-1371600" algn="l" rtl="0">
              <a:lnSpc>
                <a:spcPct val="100000"/>
              </a:lnSpc>
              <a:spcBef>
                <a:spcPts val="0"/>
              </a:spcBef>
              <a:spcAft>
                <a:spcPts val="0"/>
              </a:spcAft>
              <a:buNone/>
            </a:pPr>
            <a:r>
              <a:rPr lang="en-CA" sz="1600" b="1" dirty="0"/>
              <a:t>Health	</a:t>
            </a:r>
            <a:r>
              <a:rPr lang="en-CA" sz="1600" dirty="0"/>
              <a:t>A state of complete physical, social and mental well-being, and not merely the absence of disease or infirmity (WHO, 1948)</a:t>
            </a:r>
          </a:p>
          <a:p>
            <a:pPr marL="1371600" lvl="0" indent="-1371600" algn="l" rtl="0">
              <a:lnSpc>
                <a:spcPct val="100000"/>
              </a:lnSpc>
              <a:spcBef>
                <a:spcPts val="600"/>
              </a:spcBef>
              <a:spcAft>
                <a:spcPts val="0"/>
              </a:spcAft>
              <a:buNone/>
            </a:pPr>
            <a:r>
              <a:rPr lang="en-CA" sz="1200" i="1" dirty="0"/>
              <a:t>	A comprehensive understanding of health implies that all systems and structures that govern the determinants of health should take account of the implications of their activities in relation to their impact on individual and collective health and well-being. Increasingly, this includes concern for the health of the planet – referred to as planetary health (WHO, 2021)</a:t>
            </a:r>
          </a:p>
          <a:p>
            <a:pPr marL="1371600" lvl="0" indent="-1371600" algn="l" rtl="0">
              <a:lnSpc>
                <a:spcPct val="100000"/>
              </a:lnSpc>
              <a:spcBef>
                <a:spcPts val="1600"/>
              </a:spcBef>
              <a:spcAft>
                <a:spcPts val="0"/>
              </a:spcAft>
              <a:buNone/>
            </a:pPr>
            <a:r>
              <a:rPr lang="en-CA" sz="1600" b="1" dirty="0"/>
              <a:t>Health promotion	</a:t>
            </a:r>
            <a:r>
              <a:rPr lang="en-CA" sz="1600" dirty="0"/>
              <a:t>the process of enabling people to increase control over their health and its determinants, and thereby improve their health (WHO, 2005); and </a:t>
            </a:r>
          </a:p>
          <a:p>
            <a:pPr marL="1371600" marR="0" lvl="0" indent="0" algn="l" rtl="0">
              <a:lnSpc>
                <a:spcPct val="100000"/>
              </a:lnSpc>
              <a:spcBef>
                <a:spcPts val="600"/>
              </a:spcBef>
              <a:spcAft>
                <a:spcPts val="0"/>
              </a:spcAft>
              <a:buNone/>
            </a:pPr>
            <a:r>
              <a:rPr lang="en-CA" sz="1600" dirty="0"/>
              <a:t>beyond a focus on individual behavior towards a wide range of social and environmental interventions that create and enhance health in settings, organizations and systems, and address health determinants (Okanagan Charter, 2015)</a:t>
            </a:r>
            <a:endParaRPr lang="en-CA" sz="1600" b="1" dirty="0"/>
          </a:p>
          <a:p>
            <a:pPr marL="1371600" lvl="0" indent="-1371600" algn="l" rtl="0">
              <a:lnSpc>
                <a:spcPct val="100000"/>
              </a:lnSpc>
              <a:spcBef>
                <a:spcPts val="1600"/>
              </a:spcBef>
              <a:spcAft>
                <a:spcPts val="0"/>
              </a:spcAft>
              <a:buNone/>
            </a:pPr>
            <a:r>
              <a:rPr lang="en-CA" sz="1600" b="1" dirty="0">
                <a:solidFill>
                  <a:srgbClr val="D93268"/>
                </a:solidFill>
              </a:rPr>
              <a:t>Health Promoting	</a:t>
            </a:r>
            <a:r>
              <a:rPr lang="en-CA" sz="1600" dirty="0">
                <a:solidFill>
                  <a:srgbClr val="D93268"/>
                </a:solidFill>
              </a:rPr>
              <a:t>A health promoting university uses a ‘whole organization’ approach to embed</a:t>
            </a:r>
          </a:p>
          <a:p>
            <a:pPr marL="1371600" lvl="0" indent="-1371600" algn="l" rtl="0">
              <a:lnSpc>
                <a:spcPct val="100000"/>
              </a:lnSpc>
              <a:spcBef>
                <a:spcPts val="0"/>
              </a:spcBef>
              <a:spcAft>
                <a:spcPts val="0"/>
              </a:spcAft>
              <a:buNone/>
            </a:pPr>
            <a:r>
              <a:rPr lang="en-CA" sz="1600" b="1" dirty="0">
                <a:solidFill>
                  <a:srgbClr val="D93268"/>
                </a:solidFill>
              </a:rPr>
              <a:t>University</a:t>
            </a:r>
            <a:r>
              <a:rPr lang="en-CA" sz="1600" dirty="0">
                <a:solidFill>
                  <a:srgbClr val="D93268"/>
                </a:solidFill>
              </a:rPr>
              <a:t>	health, wellbeing and sustainable development into the ethos, culture, policies and daily processes of the university (Davies and Hall, University of Brighton, 2011)</a:t>
            </a:r>
            <a:endParaRPr lang="en-CA" sz="1600" b="1" dirty="0"/>
          </a:p>
          <a:p>
            <a:pPr marL="1371600" lvl="0" indent="-1371600" algn="l" rtl="0">
              <a:lnSpc>
                <a:spcPct val="100000"/>
              </a:lnSpc>
              <a:spcBef>
                <a:spcPts val="1600"/>
              </a:spcBef>
              <a:spcAft>
                <a:spcPts val="0"/>
              </a:spcAft>
              <a:buNone/>
            </a:pPr>
            <a:r>
              <a:rPr lang="en-CA" sz="1600" b="1" dirty="0"/>
              <a:t>Wellbeing	</a:t>
            </a:r>
            <a:r>
              <a:rPr lang="en-CA" sz="1600" dirty="0"/>
              <a:t>A state of being with others and the natural environment that arises where human needs are met, where individuals and groups can act meaningfully to pursue their goals, and where they are satisfied with their way of life (Armitage et al., 2012)</a:t>
            </a:r>
          </a:p>
          <a:p>
            <a:pPr marL="1371600" lvl="0" indent="-1371600" algn="l" rtl="0">
              <a:lnSpc>
                <a:spcPct val="100000"/>
              </a:lnSpc>
              <a:spcBef>
                <a:spcPts val="0"/>
              </a:spcBef>
              <a:spcAft>
                <a:spcPts val="0"/>
              </a:spcAft>
              <a:buNone/>
            </a:pPr>
            <a:endParaRPr lang="en-CA" sz="1600" dirty="0"/>
          </a:p>
          <a:p>
            <a:pPr marL="12700" indent="-12700">
              <a:spcAft>
                <a:spcPts val="0"/>
              </a:spcAft>
            </a:pPr>
            <a:endParaRPr lang="en-CA" sz="1600" i="1" dirty="0">
              <a:solidFill>
                <a:schemeClr val="dk1"/>
              </a:solidFill>
            </a:endParaRPr>
          </a:p>
          <a:p>
            <a:pPr marL="12700" indent="-12700">
              <a:spcAft>
                <a:spcPts val="0"/>
              </a:spcAft>
            </a:pPr>
            <a:r>
              <a:rPr lang="en-CA" sz="1300" i="1" dirty="0">
                <a:solidFill>
                  <a:schemeClr val="dk1"/>
                </a:solidFill>
              </a:rPr>
              <a:t>*Definitions of these terms vary widely across disciplines and in their application on campus settings, and largely ignore the knowledge held by Indigenous Peoples for millennia</a:t>
            </a:r>
          </a:p>
        </p:txBody>
      </p:sp>
    </p:spTree>
    <p:extLst>
      <p:ext uri="{BB962C8B-B14F-4D97-AF65-F5344CB8AC3E}">
        <p14:creationId xmlns:p14="http://schemas.microsoft.com/office/powerpoint/2010/main" val="2001807979"/>
      </p:ext>
    </p:extLst>
  </p:cSld>
  <p:clrMapOvr>
    <a:masterClrMapping/>
  </p:clrMapOvr>
</p:sld>
</file>

<file path=ppt/theme/theme1.xml><?xml version="1.0" encoding="utf-8"?>
<a:theme xmlns:a="http://schemas.openxmlformats.org/drawingml/2006/main" name="1_Office Theme">
  <a:themeElements>
    <a:clrScheme name="Custom 7">
      <a:dk1>
        <a:srgbClr val="000000"/>
      </a:dk1>
      <a:lt1>
        <a:srgbClr val="FFFFFF"/>
      </a:lt1>
      <a:dk2>
        <a:srgbClr val="00A7E1"/>
      </a:dk2>
      <a:lt2>
        <a:srgbClr val="E7E6E6"/>
      </a:lt2>
      <a:accent1>
        <a:srgbClr val="00A7E1"/>
      </a:accent1>
      <a:accent2>
        <a:srgbClr val="00B8AE"/>
      </a:accent2>
      <a:accent3>
        <a:srgbClr val="9DC04F"/>
      </a:accent3>
      <a:accent4>
        <a:srgbClr val="F0B148"/>
      </a:accent4>
      <a:accent5>
        <a:srgbClr val="DF8753"/>
      </a:accent5>
      <a:accent6>
        <a:srgbClr val="CB78C7"/>
      </a:accent6>
      <a:hlink>
        <a:srgbClr val="0054B6"/>
      </a:hlink>
      <a:folHlink>
        <a:srgbClr val="D9326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ADBA21F57B9A4FBE29192176043EB9" ma:contentTypeVersion="16" ma:contentTypeDescription="Create a new document." ma:contentTypeScope="" ma:versionID="6c7a4a34e1a229b00e15ccf311d5e1d9">
  <xsd:schema xmlns:xsd="http://www.w3.org/2001/XMLSchema" xmlns:xs="http://www.w3.org/2001/XMLSchema" xmlns:p="http://schemas.microsoft.com/office/2006/metadata/properties" xmlns:ns2="73748afc-d503-4f95-82ef-1bacb4e0b8e0" xmlns:ns3="f170e17a-6f96-4f5f-bfcc-c834871a7e7c" targetNamespace="http://schemas.microsoft.com/office/2006/metadata/properties" ma:root="true" ma:fieldsID="4ca723c440aba6bb8db6f8cccf8dd965" ns2:_="" ns3:_="">
    <xsd:import namespace="73748afc-d503-4f95-82ef-1bacb4e0b8e0"/>
    <xsd:import namespace="f170e17a-6f96-4f5f-bfcc-c834871a7e7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748afc-d503-4f95-82ef-1bacb4e0b8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a1f1625-ae5f-4790-9429-a47075c1c37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170e17a-6f96-4f5f-bfcc-c834871a7e7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2991f9f-c312-4bc3-bb18-e0097d129e4b}" ma:internalName="TaxCatchAll" ma:showField="CatchAllData" ma:web="f170e17a-6f96-4f5f-bfcc-c834871a7e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7E4E40-8447-44EA-81B4-44411145ED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748afc-d503-4f95-82ef-1bacb4e0b8e0"/>
    <ds:schemaRef ds:uri="f170e17a-6f96-4f5f-bfcc-c834871a7e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24360AE-1881-4202-A016-E6A367F3D5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TotalTime>
  <Words>3182</Words>
  <Application>Microsoft Office PowerPoint</Application>
  <PresentationFormat>On-screen Show (16:9)</PresentationFormat>
  <Paragraphs>250</Paragraphs>
  <Slides>26</Slides>
  <Notes>23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1_Office Theme</vt:lpstr>
      <vt:lpstr>Activate Wellbeing Toolkit  Unit  Date</vt:lpstr>
      <vt:lpstr>Note to planning team and facilitator</vt:lpstr>
      <vt:lpstr>Note to planning team and facilitator - continued</vt:lpstr>
      <vt:lpstr>Agenda [SAMPLE to be modified by unit / department facilitator as needed]</vt:lpstr>
      <vt:lpstr>Land Acknowledgement  Develop your land acknowledgment.  Images for both UBC-V and UBC-O are provided, or choose another image meaningful to you</vt:lpstr>
      <vt:lpstr>Purpose of today’s session - Why activate wellbeing?</vt:lpstr>
      <vt:lpstr>Purpose of today’s session - Why activate wellbeing?</vt:lpstr>
      <vt:lpstr>Community agreements</vt:lpstr>
      <vt:lpstr>Key concepts (not perfect, but useful)</vt:lpstr>
      <vt:lpstr>UBC data [Choose data to include in your slide deck]</vt:lpstr>
      <vt:lpstr>UBC data [Choose data to include in your slide deck]</vt:lpstr>
      <vt:lpstr>Workplace Experience Survey results</vt:lpstr>
      <vt:lpstr>Our journey today</vt:lpstr>
      <vt:lpstr>PowerPoint Presentation</vt:lpstr>
      <vt:lpstr>Step 1 – Strengths and Assets</vt:lpstr>
      <vt:lpstr>Step 2 – Unit Assessment Conversation</vt:lpstr>
      <vt:lpstr>Step 3 – Identify Possible Actions</vt:lpstr>
      <vt:lpstr>Step 4 – Prioritize Your Actions</vt:lpstr>
      <vt:lpstr>Step 5 – Measure Success </vt:lpstr>
      <vt:lpstr>Closing and next steps </vt:lpstr>
      <vt:lpstr>PowerPoint Presentation</vt:lpstr>
      <vt:lpstr>Review and assess progress</vt:lpstr>
      <vt:lpstr>Determine how to review progress and next steps following completion of identified actions</vt:lpstr>
      <vt:lpstr>Determine how to review progress and next steps following completion of identified actions</vt:lpstr>
      <vt:lpstr>Share action and outcomes</vt:lpstr>
      <vt:lpstr>Share action and outcomes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Activate Wellbeing Toolkit  Unit  Date</dc:title>
  <cp:lastModifiedBy>Matt Dolf</cp:lastModifiedBy>
  <cp:revision>20</cp:revision>
  <dcterms:modified xsi:type="dcterms:W3CDTF">2023-06-28T17:50:04Z</dcterms:modified>
</cp:coreProperties>
</file>